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8"/>
  </p:notesMasterIdLst>
  <p:sldIdLst>
    <p:sldId id="1472" r:id="rId2"/>
    <p:sldId id="1434" r:id="rId3"/>
    <p:sldId id="1474" r:id="rId4"/>
    <p:sldId id="1316" r:id="rId5"/>
    <p:sldId id="1464" r:id="rId6"/>
    <p:sldId id="1465" r:id="rId7"/>
    <p:sldId id="1519" r:id="rId8"/>
    <p:sldId id="1514" r:id="rId9"/>
    <p:sldId id="1512" r:id="rId10"/>
    <p:sldId id="1513" r:id="rId11"/>
    <p:sldId id="1515" r:id="rId12"/>
    <p:sldId id="1516" r:id="rId13"/>
    <p:sldId id="1517" r:id="rId14"/>
    <p:sldId id="1518" r:id="rId15"/>
    <p:sldId id="1521" r:id="rId16"/>
    <p:sldId id="1456" r:id="rId17"/>
    <p:sldId id="1466" r:id="rId18"/>
    <p:sldId id="1463" r:id="rId19"/>
    <p:sldId id="1467" r:id="rId20"/>
    <p:sldId id="1520" r:id="rId21"/>
    <p:sldId id="1485" r:id="rId22"/>
    <p:sldId id="1482" r:id="rId23"/>
    <p:sldId id="1510" r:id="rId24"/>
    <p:sldId id="1509" r:id="rId25"/>
    <p:sldId id="1481" r:id="rId26"/>
    <p:sldId id="1508" r:id="rId27"/>
    <p:sldId id="1494" r:id="rId28"/>
    <p:sldId id="1492" r:id="rId29"/>
    <p:sldId id="1522" r:id="rId30"/>
    <p:sldId id="1525" r:id="rId31"/>
    <p:sldId id="1523" r:id="rId32"/>
    <p:sldId id="1528" r:id="rId33"/>
    <p:sldId id="1524" r:id="rId34"/>
    <p:sldId id="1526" r:id="rId35"/>
    <p:sldId id="1530" r:id="rId36"/>
    <p:sldId id="1527" r:id="rId37"/>
    <p:sldId id="1488" r:id="rId38"/>
    <p:sldId id="1490" r:id="rId39"/>
    <p:sldId id="1491" r:id="rId40"/>
    <p:sldId id="1501" r:id="rId41"/>
    <p:sldId id="1489" r:id="rId42"/>
    <p:sldId id="1458" r:id="rId43"/>
    <p:sldId id="1468" r:id="rId44"/>
    <p:sldId id="1496" r:id="rId45"/>
    <p:sldId id="1497" r:id="rId46"/>
    <p:sldId id="1500" r:id="rId47"/>
    <p:sldId id="1502" r:id="rId48"/>
    <p:sldId id="1503" r:id="rId49"/>
    <p:sldId id="1504" r:id="rId50"/>
    <p:sldId id="1459" r:id="rId51"/>
    <p:sldId id="1469" r:id="rId52"/>
    <p:sldId id="1505" r:id="rId53"/>
    <p:sldId id="1531" r:id="rId54"/>
    <p:sldId id="1532" r:id="rId55"/>
    <p:sldId id="1533" r:id="rId56"/>
    <p:sldId id="1507" r:id="rId57"/>
  </p:sldIdLst>
  <p:sldSz cx="10080625" cy="7559675"/>
  <p:notesSz cx="6797675" cy="9926638"/>
  <p:defaultTextStyle>
    <a:defPPr>
      <a:defRPr lang="en-GB"/>
    </a:defPPr>
    <a:lvl1pPr algn="l" defTabSz="449263" rtl="0" eaLnBrk="0" fontAlgn="base" hangingPunct="0">
      <a:spcBef>
        <a:spcPct val="0"/>
      </a:spcBef>
      <a:spcAft>
        <a:spcPct val="0"/>
      </a:spcAft>
      <a:defRPr kern="1200">
        <a:solidFill>
          <a:schemeClr val="bg1"/>
        </a:solidFill>
        <a:latin typeface="Arial" charset="0"/>
        <a:ea typeface="Microsoft YaHei" pitchFamily="34" charset="-122"/>
        <a:cs typeface="+mn-cs"/>
      </a:defRPr>
    </a:lvl1pPr>
    <a:lvl2pPr marL="742950" indent="-285750" algn="l" defTabSz="449263" rtl="0" eaLnBrk="0" fontAlgn="base" hangingPunct="0">
      <a:spcBef>
        <a:spcPct val="0"/>
      </a:spcBef>
      <a:spcAft>
        <a:spcPct val="0"/>
      </a:spcAft>
      <a:defRPr kern="1200">
        <a:solidFill>
          <a:schemeClr val="bg1"/>
        </a:solidFill>
        <a:latin typeface="Arial" charset="0"/>
        <a:ea typeface="Microsoft YaHei" pitchFamily="34" charset="-122"/>
        <a:cs typeface="+mn-cs"/>
      </a:defRPr>
    </a:lvl2pPr>
    <a:lvl3pPr marL="1143000" indent="-228600" algn="l" defTabSz="449263" rtl="0" eaLnBrk="0" fontAlgn="base" hangingPunct="0">
      <a:spcBef>
        <a:spcPct val="0"/>
      </a:spcBef>
      <a:spcAft>
        <a:spcPct val="0"/>
      </a:spcAft>
      <a:defRPr kern="1200">
        <a:solidFill>
          <a:schemeClr val="bg1"/>
        </a:solidFill>
        <a:latin typeface="Arial" charset="0"/>
        <a:ea typeface="Microsoft YaHei" pitchFamily="34" charset="-122"/>
        <a:cs typeface="+mn-cs"/>
      </a:defRPr>
    </a:lvl3pPr>
    <a:lvl4pPr marL="1600200" indent="-228600" algn="l" defTabSz="449263" rtl="0" eaLnBrk="0" fontAlgn="base" hangingPunct="0">
      <a:spcBef>
        <a:spcPct val="0"/>
      </a:spcBef>
      <a:spcAft>
        <a:spcPct val="0"/>
      </a:spcAft>
      <a:defRPr kern="1200">
        <a:solidFill>
          <a:schemeClr val="bg1"/>
        </a:solidFill>
        <a:latin typeface="Arial" charset="0"/>
        <a:ea typeface="Microsoft YaHei" pitchFamily="34" charset="-122"/>
        <a:cs typeface="+mn-cs"/>
      </a:defRPr>
    </a:lvl4pPr>
    <a:lvl5pPr marL="2057400" indent="-228600" algn="l" defTabSz="449263" rtl="0" eaLnBrk="0" fontAlgn="base" hangingPunct="0">
      <a:spcBef>
        <a:spcPct val="0"/>
      </a:spcBef>
      <a:spcAft>
        <a:spcPct val="0"/>
      </a:spcAft>
      <a:defRPr kern="1200">
        <a:solidFill>
          <a:schemeClr val="bg1"/>
        </a:solidFill>
        <a:latin typeface="Arial" charset="0"/>
        <a:ea typeface="Microsoft YaHei" pitchFamily="34" charset="-122"/>
        <a:cs typeface="+mn-cs"/>
      </a:defRPr>
    </a:lvl5pPr>
    <a:lvl6pPr marL="2286000" algn="l" defTabSz="914400" rtl="0" eaLnBrk="1" latinLnBrk="0" hangingPunct="1">
      <a:defRPr kern="1200">
        <a:solidFill>
          <a:schemeClr val="bg1"/>
        </a:solidFill>
        <a:latin typeface="Arial" charset="0"/>
        <a:ea typeface="Microsoft YaHei" pitchFamily="34" charset="-122"/>
        <a:cs typeface="+mn-cs"/>
      </a:defRPr>
    </a:lvl6pPr>
    <a:lvl7pPr marL="2743200" algn="l" defTabSz="914400" rtl="0" eaLnBrk="1" latinLnBrk="0" hangingPunct="1">
      <a:defRPr kern="1200">
        <a:solidFill>
          <a:schemeClr val="bg1"/>
        </a:solidFill>
        <a:latin typeface="Arial" charset="0"/>
        <a:ea typeface="Microsoft YaHei" pitchFamily="34" charset="-122"/>
        <a:cs typeface="+mn-cs"/>
      </a:defRPr>
    </a:lvl7pPr>
    <a:lvl8pPr marL="3200400" algn="l" defTabSz="914400" rtl="0" eaLnBrk="1" latinLnBrk="0" hangingPunct="1">
      <a:defRPr kern="1200">
        <a:solidFill>
          <a:schemeClr val="bg1"/>
        </a:solidFill>
        <a:latin typeface="Arial" charset="0"/>
        <a:ea typeface="Microsoft YaHei" pitchFamily="34" charset="-122"/>
        <a:cs typeface="+mn-cs"/>
      </a:defRPr>
    </a:lvl8pPr>
    <a:lvl9pPr marL="3657600" algn="l" defTabSz="914400" rtl="0" eaLnBrk="1" latinLnBrk="0" hangingPunct="1">
      <a:defRPr kern="1200">
        <a:solidFill>
          <a:schemeClr val="bg1"/>
        </a:solidFill>
        <a:latin typeface="Arial" charset="0"/>
        <a:ea typeface="Microsoft YaHei" pitchFamily="34" charset="-122"/>
        <a:cs typeface="+mn-cs"/>
      </a:defRPr>
    </a:lvl9pPr>
  </p:defaultTextStyle>
  <p:extLst>
    <p:ext uri="{EFAFB233-063F-42B5-8137-9DF3F51BA10A}">
      <p15:sldGuideLst xmlns:p15="http://schemas.microsoft.com/office/powerpoint/2012/main">
        <p15:guide id="1" orient="horz" pos="2381" userDrawn="1">
          <p15:clr>
            <a:srgbClr val="A4A3A4"/>
          </p15:clr>
        </p15:guide>
        <p15:guide id="2" pos="3175" userDrawn="1">
          <p15:clr>
            <a:srgbClr val="A4A3A4"/>
          </p15:clr>
        </p15:guide>
      </p15:sldGuideLst>
    </p:ext>
    <p:ext uri="{2D200454-40CA-4A62-9FC3-DE9A4176ACB9}">
      <p15:notesGuideLst xmlns:p15="http://schemas.microsoft.com/office/powerpoint/2012/main">
        <p15:guide id="1" orient="horz" pos="2673">
          <p15:clr>
            <a:srgbClr val="A4A3A4"/>
          </p15:clr>
        </p15:guide>
        <p15:guide id="2" pos="194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5050"/>
    <a:srgbClr val="00FF00"/>
    <a:srgbClr val="FFFFCC"/>
    <a:srgbClr val="FFFF66"/>
    <a:srgbClr val="33FC04"/>
    <a:srgbClr val="FFF6D9"/>
    <a:srgbClr val="FFFF99"/>
    <a:srgbClr val="8A8AE2"/>
    <a:srgbClr val="0DF396"/>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06799F8-075E-4A3A-A7F6-7FBC6576F1A4}" styleName="Estilo com Tema 2 - Ênfase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1" autoAdjust="0"/>
    <p:restoredTop sz="98399" autoAdjust="0"/>
  </p:normalViewPr>
  <p:slideViewPr>
    <p:cSldViewPr>
      <p:cViewPr varScale="1">
        <p:scale>
          <a:sx n="66" d="100"/>
          <a:sy n="66" d="100"/>
        </p:scale>
        <p:origin x="1020" y="66"/>
      </p:cViewPr>
      <p:guideLst>
        <p:guide orient="horz" pos="2381"/>
        <p:guide pos="3175"/>
      </p:guideLst>
    </p:cSldViewPr>
  </p:slideViewPr>
  <p:outlineViewPr>
    <p:cViewPr varScale="1">
      <p:scale>
        <a:sx n="170" d="200"/>
        <a:sy n="170" d="200"/>
      </p:scale>
      <p:origin x="-780" y="-84"/>
    </p:cViewPr>
  </p:outlineViewPr>
  <p:notesTextViewPr>
    <p:cViewPr>
      <p:scale>
        <a:sx n="3" d="2"/>
        <a:sy n="3" d="2"/>
      </p:scale>
      <p:origin x="0" y="0"/>
    </p:cViewPr>
  </p:notesTextViewPr>
  <p:sorterViewPr>
    <p:cViewPr>
      <p:scale>
        <a:sx n="75" d="100"/>
        <a:sy n="75" d="100"/>
      </p:scale>
      <p:origin x="0" y="1098"/>
    </p:cViewPr>
  </p:sorterViewPr>
  <p:notesViewPr>
    <p:cSldViewPr>
      <p:cViewPr varScale="1">
        <p:scale>
          <a:sx n="59" d="100"/>
          <a:sy n="59" d="100"/>
        </p:scale>
        <p:origin x="-1752" y="-72"/>
      </p:cViewPr>
      <p:guideLst>
        <p:guide orient="horz" pos="2673"/>
        <p:guide pos="194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1" Type="http://schemas.openxmlformats.org/officeDocument/2006/relationships/image" Target="../media/image11.jp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_rels/data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jpeg"/></Relationships>
</file>

<file path=ppt/diagrams/_rels/data4.xml.rels><?xml version="1.0" encoding="UTF-8" standalone="yes"?>
<Relationships xmlns="http://schemas.openxmlformats.org/package/2006/relationships"><Relationship Id="rId1" Type="http://schemas.openxmlformats.org/officeDocument/2006/relationships/image" Target="../media/image18.jpeg"/></Relationships>
</file>

<file path=ppt/diagrams/_rels/data5.xml.rels><?xml version="1.0" encoding="UTF-8" standalone="yes"?>
<Relationships xmlns="http://schemas.openxmlformats.org/package/2006/relationships"><Relationship Id="rId1" Type="http://schemas.openxmlformats.org/officeDocument/2006/relationships/image" Target="../media/image18.jpeg"/></Relationships>
</file>

<file path=ppt/diagrams/_rels/data6.xml.rels><?xml version="1.0" encoding="UTF-8" standalone="yes"?>
<Relationships xmlns="http://schemas.openxmlformats.org/package/2006/relationships"><Relationship Id="rId1" Type="http://schemas.openxmlformats.org/officeDocument/2006/relationships/image" Target="../media/image19.png"/></Relationships>
</file>

<file path=ppt/diagrams/_rels/data7.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1.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8.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8.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02CE34-2E46-4B9A-8FFB-770DE1F922AA}" type="doc">
      <dgm:prSet loTypeId="urn:microsoft.com/office/officeart/2005/8/layout/radial2" loCatId="relationship" qsTypeId="urn:microsoft.com/office/officeart/2005/8/quickstyle/simple5" qsCatId="simple" csTypeId="urn:microsoft.com/office/officeart/2005/8/colors/colorful4" csCatId="colorful" phldr="1"/>
      <dgm:spPr/>
      <dgm:t>
        <a:bodyPr/>
        <a:lstStyle/>
        <a:p>
          <a:endParaRPr lang="pt-BR"/>
        </a:p>
      </dgm:t>
    </dgm:pt>
    <dgm:pt modelId="{DCC46DA5-8AB4-485E-B5EA-EA9AE8EBEB4F}">
      <dgm:prSet phldrT="[Texto]" custT="1"/>
      <dgm:spPr>
        <a:gradFill rotWithShape="0">
          <a:gsLst>
            <a:gs pos="0">
              <a:srgbClr val="000000">
                <a:hueOff val="2314291"/>
                <a:satOff val="12280"/>
                <a:lumOff val="19412"/>
                <a:alphaOff val="0"/>
                <a:shade val="51000"/>
                <a:satMod val="130000"/>
              </a:srgbClr>
            </a:gs>
            <a:gs pos="80000">
              <a:srgbClr val="000000">
                <a:hueOff val="2314291"/>
                <a:satOff val="12280"/>
                <a:lumOff val="19412"/>
                <a:alphaOff val="0"/>
                <a:shade val="93000"/>
                <a:satMod val="130000"/>
              </a:srgbClr>
            </a:gs>
            <a:gs pos="100000">
              <a:srgbClr val="000000">
                <a:hueOff val="2314291"/>
                <a:satOff val="12280"/>
                <a:lumOff val="1941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pt-BR" sz="1000" kern="1200" dirty="0">
              <a:solidFill>
                <a:srgbClr val="FFFFFF"/>
              </a:solidFill>
              <a:latin typeface="Arial"/>
              <a:ea typeface="Microsoft YaHei"/>
              <a:cs typeface="+mn-cs"/>
            </a:rPr>
            <a:t>INFRA</a:t>
          </a:r>
        </a:p>
      </dgm:t>
    </dgm:pt>
    <dgm:pt modelId="{2E998BD9-ECD9-4943-8171-2DA5CC7B1112}" type="parTrans" cxnId="{359ABCB2-7EFF-431A-BEBA-D9E125798E36}">
      <dgm:prSet/>
      <dgm:spPr/>
      <dgm:t>
        <a:bodyPr/>
        <a:lstStyle/>
        <a:p>
          <a:endParaRPr lang="pt-BR"/>
        </a:p>
      </dgm:t>
    </dgm:pt>
    <dgm:pt modelId="{448F76CE-4160-49BE-8AFF-B0EE73C508BF}" type="sibTrans" cxnId="{359ABCB2-7EFF-431A-BEBA-D9E125798E36}">
      <dgm:prSet/>
      <dgm:spPr/>
      <dgm:t>
        <a:bodyPr/>
        <a:lstStyle/>
        <a:p>
          <a:endParaRPr lang="pt-BR"/>
        </a:p>
      </dgm:t>
    </dgm:pt>
    <dgm:pt modelId="{FAD59A61-6196-4480-AEE8-D81A67A55108}">
      <dgm:prSet phldrT="[Texto]" custT="1"/>
      <dgm:spPr/>
      <dgm:t>
        <a:bodyPr/>
        <a:lstStyle/>
        <a:p>
          <a:r>
            <a:rPr lang="pt-BR" sz="1000" dirty="0">
              <a:solidFill>
                <a:srgbClr val="FFFF00"/>
              </a:solidFill>
            </a:rPr>
            <a:t>TERRAPLANAGEM</a:t>
          </a:r>
        </a:p>
      </dgm:t>
    </dgm:pt>
    <dgm:pt modelId="{5DFC8691-51BC-433F-BECE-B760622492B3}" type="parTrans" cxnId="{DD5376BB-CEB6-4AF1-9E4C-0A4C0F45E28E}">
      <dgm:prSet/>
      <dgm:spPr/>
      <dgm:t>
        <a:bodyPr/>
        <a:lstStyle/>
        <a:p>
          <a:endParaRPr lang="pt-BR"/>
        </a:p>
      </dgm:t>
    </dgm:pt>
    <dgm:pt modelId="{1D4D977A-2A6A-4615-A0C2-CB2502BD6A03}" type="sibTrans" cxnId="{DD5376BB-CEB6-4AF1-9E4C-0A4C0F45E28E}">
      <dgm:prSet/>
      <dgm:spPr/>
      <dgm:t>
        <a:bodyPr/>
        <a:lstStyle/>
        <a:p>
          <a:endParaRPr lang="pt-BR"/>
        </a:p>
      </dgm:t>
    </dgm:pt>
    <dgm:pt modelId="{2D18D810-BD85-4EFC-8D74-055B4A100825}">
      <dgm:prSet phldrT="[Texto]" custT="1"/>
      <dgm:spPr>
        <a:gradFill rotWithShape="0">
          <a:gsLst>
            <a:gs pos="0">
              <a:srgbClr val="000000">
                <a:hueOff val="2314291"/>
                <a:satOff val="12280"/>
                <a:lumOff val="19412"/>
                <a:alphaOff val="0"/>
                <a:shade val="51000"/>
                <a:satMod val="130000"/>
              </a:srgbClr>
            </a:gs>
            <a:gs pos="80000">
              <a:srgbClr val="000000">
                <a:hueOff val="2314291"/>
                <a:satOff val="12280"/>
                <a:lumOff val="19412"/>
                <a:alphaOff val="0"/>
                <a:shade val="93000"/>
                <a:satMod val="130000"/>
              </a:srgbClr>
            </a:gs>
            <a:gs pos="100000">
              <a:srgbClr val="000000">
                <a:hueOff val="2314291"/>
                <a:satOff val="12280"/>
                <a:lumOff val="1941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pt-BR" sz="1000" kern="1200" dirty="0">
              <a:solidFill>
                <a:srgbClr val="FFFFFF"/>
              </a:solidFill>
              <a:latin typeface="Arial"/>
              <a:ea typeface="Microsoft YaHei"/>
              <a:cs typeface="+mn-cs"/>
            </a:rPr>
            <a:t>ESTRUTURA</a:t>
          </a:r>
        </a:p>
      </dgm:t>
    </dgm:pt>
    <dgm:pt modelId="{B423ED04-C182-431A-9B52-7175FECFF454}" type="parTrans" cxnId="{5675F7BA-2E07-429A-BFC9-F03747FF984F}">
      <dgm:prSet/>
      <dgm:spPr/>
      <dgm:t>
        <a:bodyPr/>
        <a:lstStyle/>
        <a:p>
          <a:endParaRPr lang="pt-BR"/>
        </a:p>
      </dgm:t>
    </dgm:pt>
    <dgm:pt modelId="{67B31776-1DC3-4633-A659-60F647AC096A}" type="sibTrans" cxnId="{5675F7BA-2E07-429A-BFC9-F03747FF984F}">
      <dgm:prSet/>
      <dgm:spPr/>
      <dgm:t>
        <a:bodyPr/>
        <a:lstStyle/>
        <a:p>
          <a:endParaRPr lang="pt-BR"/>
        </a:p>
      </dgm:t>
    </dgm:pt>
    <dgm:pt modelId="{AB39D5B6-8E56-4D11-8F8E-5D4D0B2AFBB9}">
      <dgm:prSet phldrT="[Texto]" custT="1"/>
      <dgm:spPr/>
      <dgm:t>
        <a:bodyPr/>
        <a:lstStyle/>
        <a:p>
          <a:r>
            <a:rPr lang="pt-BR" sz="1000" dirty="0">
              <a:solidFill>
                <a:srgbClr val="FFFF00"/>
              </a:solidFill>
            </a:rPr>
            <a:t>FUNDAÇÃO</a:t>
          </a:r>
        </a:p>
      </dgm:t>
    </dgm:pt>
    <dgm:pt modelId="{3E091017-814D-4674-B607-F05E29BC57AD}" type="parTrans" cxnId="{DEDB63F1-EB0D-46CF-8BA2-E8651D76DAE1}">
      <dgm:prSet/>
      <dgm:spPr/>
      <dgm:t>
        <a:bodyPr/>
        <a:lstStyle/>
        <a:p>
          <a:endParaRPr lang="pt-BR"/>
        </a:p>
      </dgm:t>
    </dgm:pt>
    <dgm:pt modelId="{23CB876E-1200-442A-AC9A-3C29B11D1E21}" type="sibTrans" cxnId="{DEDB63F1-EB0D-46CF-8BA2-E8651D76DAE1}">
      <dgm:prSet/>
      <dgm:spPr/>
      <dgm:t>
        <a:bodyPr/>
        <a:lstStyle/>
        <a:p>
          <a:endParaRPr lang="pt-BR"/>
        </a:p>
      </dgm:t>
    </dgm:pt>
    <dgm:pt modelId="{2B611D31-8BF8-41C7-8AE3-968EF8B58A86}">
      <dgm:prSet phldrT="[Texto]" custT="1"/>
      <dgm:spPr>
        <a:gradFill rotWithShape="0">
          <a:gsLst>
            <a:gs pos="0">
              <a:srgbClr val="000000">
                <a:hueOff val="2314291"/>
                <a:satOff val="12280"/>
                <a:lumOff val="19412"/>
                <a:alphaOff val="0"/>
                <a:shade val="51000"/>
                <a:satMod val="130000"/>
              </a:srgbClr>
            </a:gs>
            <a:gs pos="80000">
              <a:srgbClr val="000000">
                <a:hueOff val="2314291"/>
                <a:satOff val="12280"/>
                <a:lumOff val="19412"/>
                <a:alphaOff val="0"/>
                <a:shade val="93000"/>
                <a:satMod val="130000"/>
              </a:srgbClr>
            </a:gs>
            <a:gs pos="100000">
              <a:srgbClr val="000000">
                <a:hueOff val="2314291"/>
                <a:satOff val="12280"/>
                <a:lumOff val="1941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pt-BR" sz="1000" kern="1200" dirty="0">
              <a:solidFill>
                <a:srgbClr val="FFFFFF"/>
              </a:solidFill>
              <a:latin typeface="Arial"/>
              <a:ea typeface="Microsoft YaHei"/>
              <a:cs typeface="+mn-cs"/>
            </a:rPr>
            <a:t>ARQUITETURA</a:t>
          </a:r>
        </a:p>
      </dgm:t>
    </dgm:pt>
    <dgm:pt modelId="{7564B426-4A36-4E4E-A40B-3073012E4068}" type="parTrans" cxnId="{3EB87F85-0524-4F0A-A2EC-9A75BE6BDF7C}">
      <dgm:prSet/>
      <dgm:spPr/>
      <dgm:t>
        <a:bodyPr/>
        <a:lstStyle/>
        <a:p>
          <a:endParaRPr lang="pt-BR"/>
        </a:p>
      </dgm:t>
    </dgm:pt>
    <dgm:pt modelId="{0A534C31-CFB2-4C0C-AB3A-5A36566A1563}" type="sibTrans" cxnId="{3EB87F85-0524-4F0A-A2EC-9A75BE6BDF7C}">
      <dgm:prSet/>
      <dgm:spPr/>
      <dgm:t>
        <a:bodyPr/>
        <a:lstStyle/>
        <a:p>
          <a:endParaRPr lang="pt-BR"/>
        </a:p>
      </dgm:t>
    </dgm:pt>
    <dgm:pt modelId="{A98E3DF3-CC98-4518-A323-F009984C32A9}">
      <dgm:prSet phldrT="[Texto]" custT="1"/>
      <dgm:spPr/>
      <dgm:t>
        <a:bodyPr/>
        <a:lstStyle/>
        <a:p>
          <a:r>
            <a:rPr lang="pt-BR" sz="1000" dirty="0">
              <a:solidFill>
                <a:srgbClr val="FFFF00"/>
              </a:solidFill>
            </a:rPr>
            <a:t>CAIXILHOS</a:t>
          </a:r>
        </a:p>
      </dgm:t>
    </dgm:pt>
    <dgm:pt modelId="{DD303805-8949-4B73-ADEF-A4F57D7D4763}" type="parTrans" cxnId="{E3B8D274-4D9A-4E51-ADBD-32D33A3371D9}">
      <dgm:prSet/>
      <dgm:spPr/>
      <dgm:t>
        <a:bodyPr/>
        <a:lstStyle/>
        <a:p>
          <a:endParaRPr lang="pt-BR"/>
        </a:p>
      </dgm:t>
    </dgm:pt>
    <dgm:pt modelId="{FF26A2FA-3F26-412F-A7D8-46C5CB07A416}" type="sibTrans" cxnId="{E3B8D274-4D9A-4E51-ADBD-32D33A3371D9}">
      <dgm:prSet/>
      <dgm:spPr/>
      <dgm:t>
        <a:bodyPr/>
        <a:lstStyle/>
        <a:p>
          <a:endParaRPr lang="pt-BR"/>
        </a:p>
      </dgm:t>
    </dgm:pt>
    <dgm:pt modelId="{0A6F21EB-0594-4F2A-B8F4-484E8B5A809B}">
      <dgm:prSet phldrT="[Texto]" custT="1"/>
      <dgm:spPr/>
      <dgm:t>
        <a:bodyPr/>
        <a:lstStyle/>
        <a:p>
          <a:r>
            <a:rPr lang="pt-BR" sz="1000" dirty="0"/>
            <a:t>ELÉTRICA </a:t>
          </a:r>
        </a:p>
      </dgm:t>
    </dgm:pt>
    <dgm:pt modelId="{6A2CFA5A-65C5-4C13-BD70-04FC47CEDDCE}" type="sibTrans" cxnId="{EE96F1B2-847C-4BD9-98AD-FE383F273AEB}">
      <dgm:prSet/>
      <dgm:spPr/>
      <dgm:t>
        <a:bodyPr/>
        <a:lstStyle/>
        <a:p>
          <a:endParaRPr lang="pt-BR"/>
        </a:p>
      </dgm:t>
    </dgm:pt>
    <dgm:pt modelId="{472340F0-2873-44B5-B28A-95F2F005957A}" type="parTrans" cxnId="{EE96F1B2-847C-4BD9-98AD-FE383F273AEB}">
      <dgm:prSet/>
      <dgm:spPr/>
      <dgm:t>
        <a:bodyPr/>
        <a:lstStyle/>
        <a:p>
          <a:endParaRPr lang="pt-BR"/>
        </a:p>
      </dgm:t>
    </dgm:pt>
    <dgm:pt modelId="{F33CE457-4BAD-4A50-ABA0-5B9E5EC43CE5}">
      <dgm:prSet phldrT="[Texto]" custT="1"/>
      <dgm:spPr/>
      <dgm:t>
        <a:bodyPr/>
        <a:lstStyle/>
        <a:p>
          <a:r>
            <a:rPr lang="pt-BR" sz="1000" dirty="0">
              <a:solidFill>
                <a:srgbClr val="FFFF00"/>
              </a:solidFill>
            </a:rPr>
            <a:t>ENTRADA MT/BT</a:t>
          </a:r>
        </a:p>
      </dgm:t>
    </dgm:pt>
    <dgm:pt modelId="{B966E6EC-2B7B-4FF1-84A0-B9BC72BAA4AD}" type="sibTrans" cxnId="{FA09AC11-CABD-44B8-8DBE-B2DA2B23B2D9}">
      <dgm:prSet/>
      <dgm:spPr/>
      <dgm:t>
        <a:bodyPr/>
        <a:lstStyle/>
        <a:p>
          <a:endParaRPr lang="pt-BR"/>
        </a:p>
      </dgm:t>
    </dgm:pt>
    <dgm:pt modelId="{61EDA9D8-4A81-4E4F-A1B4-4208185F43C5}" type="parTrans" cxnId="{FA09AC11-CABD-44B8-8DBE-B2DA2B23B2D9}">
      <dgm:prSet/>
      <dgm:spPr/>
      <dgm:t>
        <a:bodyPr/>
        <a:lstStyle/>
        <a:p>
          <a:endParaRPr lang="pt-BR"/>
        </a:p>
      </dgm:t>
    </dgm:pt>
    <dgm:pt modelId="{76E0B515-D453-4BB7-8F4A-9D321ADEA113}">
      <dgm:prSet phldrT="[Texto]" custT="1"/>
      <dgm:spPr/>
      <dgm:t>
        <a:bodyPr/>
        <a:lstStyle/>
        <a:p>
          <a:endParaRPr lang="pt-BR" sz="1000" dirty="0">
            <a:solidFill>
              <a:srgbClr val="FFFF00"/>
            </a:solidFill>
          </a:endParaRPr>
        </a:p>
      </dgm:t>
    </dgm:pt>
    <dgm:pt modelId="{2C7429C1-673B-4E98-BE52-D0529B881709}" type="sibTrans" cxnId="{3C12136C-8EFE-4B05-AE2C-F6D304CE72FA}">
      <dgm:prSet/>
      <dgm:spPr/>
      <dgm:t>
        <a:bodyPr/>
        <a:lstStyle/>
        <a:p>
          <a:endParaRPr lang="pt-BR"/>
        </a:p>
      </dgm:t>
    </dgm:pt>
    <dgm:pt modelId="{A99472B7-FB1F-487E-A5ED-97A52BD337E6}" type="parTrans" cxnId="{3C12136C-8EFE-4B05-AE2C-F6D304CE72FA}">
      <dgm:prSet/>
      <dgm:spPr/>
      <dgm:t>
        <a:bodyPr/>
        <a:lstStyle/>
        <a:p>
          <a:endParaRPr lang="pt-BR"/>
        </a:p>
      </dgm:t>
    </dgm:pt>
    <dgm:pt modelId="{6AF18F45-3855-4E49-B29F-9691DCDB9123}">
      <dgm:prSet phldrT="[Texto]" custT="1"/>
      <dgm:spPr/>
      <dgm:t>
        <a:bodyPr/>
        <a:lstStyle/>
        <a:p>
          <a:r>
            <a:rPr lang="pt-BR" sz="1000" dirty="0">
              <a:solidFill>
                <a:srgbClr val="FFFF00"/>
              </a:solidFill>
            </a:rPr>
            <a:t>DISTRIBUIÇÃO</a:t>
          </a:r>
        </a:p>
      </dgm:t>
    </dgm:pt>
    <dgm:pt modelId="{F8D38C4A-2213-4396-9F79-98E08C069765}" type="sibTrans" cxnId="{AC845694-2587-4579-A2A7-F3017FEFD967}">
      <dgm:prSet/>
      <dgm:spPr/>
      <dgm:t>
        <a:bodyPr/>
        <a:lstStyle/>
        <a:p>
          <a:endParaRPr lang="pt-BR"/>
        </a:p>
      </dgm:t>
    </dgm:pt>
    <dgm:pt modelId="{5E388D46-3274-4B5D-B70E-3A2E5CB228B5}" type="parTrans" cxnId="{AC845694-2587-4579-A2A7-F3017FEFD967}">
      <dgm:prSet/>
      <dgm:spPr/>
      <dgm:t>
        <a:bodyPr/>
        <a:lstStyle/>
        <a:p>
          <a:endParaRPr lang="pt-BR"/>
        </a:p>
      </dgm:t>
    </dgm:pt>
    <dgm:pt modelId="{6930FE88-B97B-4236-9CDD-67C8764D990E}">
      <dgm:prSet phldrT="[Texto]" custT="1"/>
      <dgm:spPr/>
      <dgm:t>
        <a:bodyPr/>
        <a:lstStyle/>
        <a:p>
          <a:endParaRPr lang="pt-BR" sz="1000" dirty="0">
            <a:solidFill>
              <a:srgbClr val="FFFF00"/>
            </a:solidFill>
          </a:endParaRPr>
        </a:p>
      </dgm:t>
    </dgm:pt>
    <dgm:pt modelId="{0C928047-8EA2-484B-94D2-AC2ACFA62752}" type="sibTrans" cxnId="{163ADB6C-7822-4932-997F-D91DEB6A57B2}">
      <dgm:prSet/>
      <dgm:spPr/>
      <dgm:t>
        <a:bodyPr/>
        <a:lstStyle/>
        <a:p>
          <a:endParaRPr lang="pt-BR"/>
        </a:p>
      </dgm:t>
    </dgm:pt>
    <dgm:pt modelId="{20BE5916-12D3-44C2-8D4B-107BB293C18F}" type="parTrans" cxnId="{163ADB6C-7822-4932-997F-D91DEB6A57B2}">
      <dgm:prSet/>
      <dgm:spPr/>
      <dgm:t>
        <a:bodyPr/>
        <a:lstStyle/>
        <a:p>
          <a:endParaRPr lang="pt-BR"/>
        </a:p>
      </dgm:t>
    </dgm:pt>
    <dgm:pt modelId="{28818252-5982-4BBB-B942-AFAD91D32D90}">
      <dgm:prSet phldrT="[Texto]" custT="1"/>
      <dgm:spPr/>
      <dgm:t>
        <a:bodyPr/>
        <a:lstStyle/>
        <a:p>
          <a:r>
            <a:rPr lang="pt-BR" sz="1000" dirty="0">
              <a:solidFill>
                <a:srgbClr val="FFFF00"/>
              </a:solidFill>
            </a:rPr>
            <a:t>INSTALAÇOES</a:t>
          </a:r>
        </a:p>
      </dgm:t>
    </dgm:pt>
    <dgm:pt modelId="{82594C40-87A7-490D-A512-B981EC2D43C7}" type="sibTrans" cxnId="{7E36557D-0B47-4653-8D02-55BBC128358A}">
      <dgm:prSet/>
      <dgm:spPr/>
      <dgm:t>
        <a:bodyPr/>
        <a:lstStyle/>
        <a:p>
          <a:endParaRPr lang="pt-BR"/>
        </a:p>
      </dgm:t>
    </dgm:pt>
    <dgm:pt modelId="{CF8FBB00-4845-40F9-B678-BF69BABFA602}" type="parTrans" cxnId="{7E36557D-0B47-4653-8D02-55BBC128358A}">
      <dgm:prSet/>
      <dgm:spPr/>
      <dgm:t>
        <a:bodyPr/>
        <a:lstStyle/>
        <a:p>
          <a:endParaRPr lang="pt-BR"/>
        </a:p>
      </dgm:t>
    </dgm:pt>
    <dgm:pt modelId="{576594C1-CF24-4503-9A34-4BC104AE8624}">
      <dgm:prSet phldrT="[Texto]" custT="1"/>
      <dgm:spPr/>
      <dgm:t>
        <a:bodyPr/>
        <a:lstStyle/>
        <a:p>
          <a:endParaRPr lang="pt-BR" sz="1000" dirty="0">
            <a:solidFill>
              <a:srgbClr val="FFFF00"/>
            </a:solidFill>
          </a:endParaRPr>
        </a:p>
      </dgm:t>
    </dgm:pt>
    <dgm:pt modelId="{EB01947F-4C0F-4CB5-BDA3-5711DC6DDA02}" type="sibTrans" cxnId="{6AB55C61-27F5-4DC7-9ACB-CC2876E4DAD5}">
      <dgm:prSet/>
      <dgm:spPr/>
      <dgm:t>
        <a:bodyPr/>
        <a:lstStyle/>
        <a:p>
          <a:endParaRPr lang="pt-BR"/>
        </a:p>
      </dgm:t>
    </dgm:pt>
    <dgm:pt modelId="{35BCA91A-62FB-4705-BEB4-415EBBF84748}" type="parTrans" cxnId="{6AB55C61-27F5-4DC7-9ACB-CC2876E4DAD5}">
      <dgm:prSet/>
      <dgm:spPr/>
      <dgm:t>
        <a:bodyPr/>
        <a:lstStyle/>
        <a:p>
          <a:endParaRPr lang="pt-BR"/>
        </a:p>
      </dgm:t>
    </dgm:pt>
    <dgm:pt modelId="{B8AEDC2D-350C-4F48-865D-2F359844F260}">
      <dgm:prSet phldrT="[Texto]" custT="1"/>
      <dgm:spPr/>
      <dgm:t>
        <a:bodyPr/>
        <a:lstStyle/>
        <a:p>
          <a:r>
            <a:rPr lang="pt-BR" sz="1000" dirty="0">
              <a:solidFill>
                <a:srgbClr val="FFFF00"/>
              </a:solidFill>
            </a:rPr>
            <a:t>SPDA</a:t>
          </a:r>
        </a:p>
      </dgm:t>
    </dgm:pt>
    <dgm:pt modelId="{1C1C1713-AF9E-4503-931D-8B0B449B2750}" type="sibTrans" cxnId="{391607F7-C1A1-4569-9062-1638749BDB46}">
      <dgm:prSet/>
      <dgm:spPr/>
      <dgm:t>
        <a:bodyPr/>
        <a:lstStyle/>
        <a:p>
          <a:endParaRPr lang="pt-BR"/>
        </a:p>
      </dgm:t>
    </dgm:pt>
    <dgm:pt modelId="{83CB25C3-072E-48C2-8B08-4F76AC22E7B1}" type="parTrans" cxnId="{391607F7-C1A1-4569-9062-1638749BDB46}">
      <dgm:prSet/>
      <dgm:spPr/>
      <dgm:t>
        <a:bodyPr/>
        <a:lstStyle/>
        <a:p>
          <a:endParaRPr lang="pt-BR"/>
        </a:p>
      </dgm:t>
    </dgm:pt>
    <dgm:pt modelId="{3668AECA-56FD-4792-BD3D-4850F2F86EAE}">
      <dgm:prSet phldrT="[Texto]" custT="1"/>
      <dgm:spPr/>
      <dgm:t>
        <a:bodyPr/>
        <a:lstStyle/>
        <a:p>
          <a:endParaRPr lang="pt-BR" sz="1000" dirty="0">
            <a:solidFill>
              <a:srgbClr val="FFFF00"/>
            </a:solidFill>
          </a:endParaRPr>
        </a:p>
      </dgm:t>
    </dgm:pt>
    <dgm:pt modelId="{B00E2265-1B14-44DD-92C1-1D74889CC298}" type="sibTrans" cxnId="{BE7956F0-CD36-4F3C-85C7-A51E39DA75ED}">
      <dgm:prSet/>
      <dgm:spPr/>
      <dgm:t>
        <a:bodyPr/>
        <a:lstStyle/>
        <a:p>
          <a:endParaRPr lang="pt-BR"/>
        </a:p>
      </dgm:t>
    </dgm:pt>
    <dgm:pt modelId="{4E0A0D92-0765-41C1-8E05-CB90E96A3AAB}" type="parTrans" cxnId="{BE7956F0-CD36-4F3C-85C7-A51E39DA75ED}">
      <dgm:prSet/>
      <dgm:spPr/>
      <dgm:t>
        <a:bodyPr/>
        <a:lstStyle/>
        <a:p>
          <a:endParaRPr lang="pt-BR"/>
        </a:p>
      </dgm:t>
    </dgm:pt>
    <dgm:pt modelId="{334593BC-C73C-4E3F-AD58-72E049EEB266}">
      <dgm:prSet phldrT="[Texto]" custT="1"/>
      <dgm:spPr/>
      <dgm:t>
        <a:bodyPr/>
        <a:lstStyle/>
        <a:p>
          <a:r>
            <a:rPr lang="pt-BR" sz="1000" dirty="0">
              <a:solidFill>
                <a:srgbClr val="FFFF00"/>
              </a:solidFill>
            </a:rPr>
            <a:t>PAINEL SOLAR</a:t>
          </a:r>
        </a:p>
      </dgm:t>
    </dgm:pt>
    <dgm:pt modelId="{AE9F64FE-BEA7-4901-BCE7-5BD2571E3259}" type="sibTrans" cxnId="{5CB6DAB4-6084-4AEF-810B-B13253F943FE}">
      <dgm:prSet/>
      <dgm:spPr/>
      <dgm:t>
        <a:bodyPr/>
        <a:lstStyle/>
        <a:p>
          <a:endParaRPr lang="pt-BR"/>
        </a:p>
      </dgm:t>
    </dgm:pt>
    <dgm:pt modelId="{FC9D87B9-1ADB-4F35-901C-492A71A3D03F}" type="parTrans" cxnId="{5CB6DAB4-6084-4AEF-810B-B13253F943FE}">
      <dgm:prSet/>
      <dgm:spPr/>
      <dgm:t>
        <a:bodyPr/>
        <a:lstStyle/>
        <a:p>
          <a:endParaRPr lang="pt-BR"/>
        </a:p>
      </dgm:t>
    </dgm:pt>
    <dgm:pt modelId="{D3BD8603-A415-4613-911F-509C01E06C32}">
      <dgm:prSet phldrT="[Texto]" custT="1"/>
      <dgm:spPr/>
      <dgm:t>
        <a:bodyPr/>
        <a:lstStyle/>
        <a:p>
          <a:endParaRPr lang="pt-BR" sz="1000" dirty="0"/>
        </a:p>
      </dgm:t>
    </dgm:pt>
    <dgm:pt modelId="{C55FBE79-E1D4-45A1-B0FF-1A38A0A97633}" type="sibTrans" cxnId="{03065EA0-DD45-48CA-932E-7981AFE23664}">
      <dgm:prSet/>
      <dgm:spPr/>
      <dgm:t>
        <a:bodyPr/>
        <a:lstStyle/>
        <a:p>
          <a:endParaRPr lang="pt-BR"/>
        </a:p>
      </dgm:t>
    </dgm:pt>
    <dgm:pt modelId="{BCA66F7A-A1CD-406F-B677-EC890689FC57}" type="parTrans" cxnId="{03065EA0-DD45-48CA-932E-7981AFE23664}">
      <dgm:prSet/>
      <dgm:spPr/>
      <dgm:t>
        <a:bodyPr/>
        <a:lstStyle/>
        <a:p>
          <a:endParaRPr lang="pt-BR"/>
        </a:p>
      </dgm:t>
    </dgm:pt>
    <dgm:pt modelId="{ED0F27AE-600F-447D-8419-9D15AFFA895F}">
      <dgm:prSet phldrT="[Texto]" custT="1"/>
      <dgm:spPr/>
      <dgm:t>
        <a:bodyPr/>
        <a:lstStyle/>
        <a:p>
          <a:endParaRPr lang="pt-BR" sz="1400" dirty="0"/>
        </a:p>
      </dgm:t>
    </dgm:pt>
    <dgm:pt modelId="{5FBE31D9-2EF6-4052-94A1-2A8172A23551}" type="sibTrans" cxnId="{264F241D-AA9C-409C-86A1-990900B39400}">
      <dgm:prSet/>
      <dgm:spPr/>
      <dgm:t>
        <a:bodyPr/>
        <a:lstStyle/>
        <a:p>
          <a:endParaRPr lang="pt-BR"/>
        </a:p>
      </dgm:t>
    </dgm:pt>
    <dgm:pt modelId="{CD2624FF-D81B-420F-9708-E108A09049D9}" type="parTrans" cxnId="{264F241D-AA9C-409C-86A1-990900B39400}">
      <dgm:prSet/>
      <dgm:spPr/>
      <dgm:t>
        <a:bodyPr/>
        <a:lstStyle/>
        <a:p>
          <a:endParaRPr lang="pt-BR"/>
        </a:p>
      </dgm:t>
    </dgm:pt>
    <dgm:pt modelId="{7D612061-311C-4D68-8C17-7AA6DE460E15}">
      <dgm:prSet custT="1"/>
      <dgm:spPr/>
      <dgm:t>
        <a:bodyPr/>
        <a:lstStyle/>
        <a:p>
          <a:endParaRPr lang="pt-BR" sz="1000" dirty="0">
            <a:solidFill>
              <a:srgbClr val="FFFF00"/>
            </a:solidFill>
          </a:endParaRPr>
        </a:p>
      </dgm:t>
    </dgm:pt>
    <dgm:pt modelId="{9E480199-1E0D-4E2E-8C7A-B5424B756920}" type="parTrans" cxnId="{80F5EF19-6126-4754-8952-E0860D5C56BE}">
      <dgm:prSet/>
      <dgm:spPr/>
      <dgm:t>
        <a:bodyPr/>
        <a:lstStyle/>
        <a:p>
          <a:endParaRPr lang="pt-BR"/>
        </a:p>
      </dgm:t>
    </dgm:pt>
    <dgm:pt modelId="{3B851C8A-6C5B-426B-A455-BF3099701836}" type="sibTrans" cxnId="{80F5EF19-6126-4754-8952-E0860D5C56BE}">
      <dgm:prSet/>
      <dgm:spPr/>
      <dgm:t>
        <a:bodyPr/>
        <a:lstStyle/>
        <a:p>
          <a:endParaRPr lang="pt-BR"/>
        </a:p>
      </dgm:t>
    </dgm:pt>
    <dgm:pt modelId="{528D9B27-1CA9-4C68-8A66-7040E61F27B2}">
      <dgm:prSet custT="1"/>
      <dgm:spPr/>
      <dgm:t>
        <a:bodyPr/>
        <a:lstStyle/>
        <a:p>
          <a:r>
            <a:rPr lang="pt-BR" sz="1000" dirty="0">
              <a:solidFill>
                <a:srgbClr val="FFFF00"/>
              </a:solidFill>
            </a:rPr>
            <a:t>DRENAGEM</a:t>
          </a:r>
        </a:p>
      </dgm:t>
    </dgm:pt>
    <dgm:pt modelId="{602CC801-573A-4453-99F4-6F1B5053B7CA}" type="parTrans" cxnId="{DFD73978-3645-479A-855D-2DDE48E083BB}">
      <dgm:prSet/>
      <dgm:spPr/>
      <dgm:t>
        <a:bodyPr/>
        <a:lstStyle/>
        <a:p>
          <a:endParaRPr lang="pt-BR"/>
        </a:p>
      </dgm:t>
    </dgm:pt>
    <dgm:pt modelId="{1ADA55D4-B392-4140-AD99-FF1D85E5343B}" type="sibTrans" cxnId="{DFD73978-3645-479A-855D-2DDE48E083BB}">
      <dgm:prSet/>
      <dgm:spPr/>
      <dgm:t>
        <a:bodyPr/>
        <a:lstStyle/>
        <a:p>
          <a:endParaRPr lang="pt-BR"/>
        </a:p>
      </dgm:t>
    </dgm:pt>
    <dgm:pt modelId="{87A60B8F-9950-4D83-9E25-351BF9B862E3}">
      <dgm:prSet custT="1"/>
      <dgm:spPr/>
      <dgm:t>
        <a:bodyPr/>
        <a:lstStyle/>
        <a:p>
          <a:endParaRPr lang="pt-BR" sz="1000" dirty="0">
            <a:solidFill>
              <a:srgbClr val="FFFF00"/>
            </a:solidFill>
          </a:endParaRPr>
        </a:p>
      </dgm:t>
    </dgm:pt>
    <dgm:pt modelId="{D2AF2B23-3642-42CB-AD40-DC3B0D6224FF}" type="parTrans" cxnId="{EA21DCAF-E76E-4FF9-9AAD-68E1D4D9364F}">
      <dgm:prSet/>
      <dgm:spPr/>
      <dgm:t>
        <a:bodyPr/>
        <a:lstStyle/>
        <a:p>
          <a:endParaRPr lang="pt-BR"/>
        </a:p>
      </dgm:t>
    </dgm:pt>
    <dgm:pt modelId="{818774F5-B8D6-4291-B3F5-4B81B6A4568D}" type="sibTrans" cxnId="{EA21DCAF-E76E-4FF9-9AAD-68E1D4D9364F}">
      <dgm:prSet/>
      <dgm:spPr/>
      <dgm:t>
        <a:bodyPr/>
        <a:lstStyle/>
        <a:p>
          <a:endParaRPr lang="pt-BR"/>
        </a:p>
      </dgm:t>
    </dgm:pt>
    <dgm:pt modelId="{6BEA2BF3-94CF-4848-815F-BE1347E29E1F}">
      <dgm:prSet custT="1"/>
      <dgm:spPr/>
      <dgm:t>
        <a:bodyPr/>
        <a:lstStyle/>
        <a:p>
          <a:r>
            <a:rPr lang="pt-BR" sz="1000" dirty="0">
              <a:solidFill>
                <a:srgbClr val="FFFF00"/>
              </a:solidFill>
            </a:rPr>
            <a:t>PAVIMENTAÇÃO</a:t>
          </a:r>
        </a:p>
      </dgm:t>
    </dgm:pt>
    <dgm:pt modelId="{71A6DE97-B883-4974-8AF9-8E12D36D9CA5}" type="parTrans" cxnId="{F7984255-5562-40E5-96B3-8D50A429226D}">
      <dgm:prSet/>
      <dgm:spPr/>
      <dgm:t>
        <a:bodyPr/>
        <a:lstStyle/>
        <a:p>
          <a:endParaRPr lang="pt-BR"/>
        </a:p>
      </dgm:t>
    </dgm:pt>
    <dgm:pt modelId="{BF713A1D-8A40-4F87-BC04-0FFB0F3B71AB}" type="sibTrans" cxnId="{F7984255-5562-40E5-96B3-8D50A429226D}">
      <dgm:prSet/>
      <dgm:spPr/>
      <dgm:t>
        <a:bodyPr/>
        <a:lstStyle/>
        <a:p>
          <a:endParaRPr lang="pt-BR"/>
        </a:p>
      </dgm:t>
    </dgm:pt>
    <dgm:pt modelId="{8DEFDB39-FCD4-4A0D-A7B3-3FAD74E78A3F}">
      <dgm:prSet/>
      <dgm:spPr/>
      <dgm:t>
        <a:bodyPr/>
        <a:lstStyle/>
        <a:p>
          <a:endParaRPr lang="pt-BR" sz="800" dirty="0">
            <a:solidFill>
              <a:srgbClr val="FF0000"/>
            </a:solidFill>
          </a:endParaRPr>
        </a:p>
      </dgm:t>
    </dgm:pt>
    <dgm:pt modelId="{D0E03DA5-3A72-48CF-8658-B813515BA644}" type="parTrans" cxnId="{8CBC527A-1F02-4087-B879-B1E620D87424}">
      <dgm:prSet/>
      <dgm:spPr/>
      <dgm:t>
        <a:bodyPr/>
        <a:lstStyle/>
        <a:p>
          <a:endParaRPr lang="pt-BR"/>
        </a:p>
      </dgm:t>
    </dgm:pt>
    <dgm:pt modelId="{E61EE7CB-27F8-49D0-A3A1-D68EA760CE7F}" type="sibTrans" cxnId="{8CBC527A-1F02-4087-B879-B1E620D87424}">
      <dgm:prSet/>
      <dgm:spPr/>
      <dgm:t>
        <a:bodyPr/>
        <a:lstStyle/>
        <a:p>
          <a:endParaRPr lang="pt-BR"/>
        </a:p>
      </dgm:t>
    </dgm:pt>
    <dgm:pt modelId="{E612E23F-2133-461C-A82A-962D2268FDF7}">
      <dgm:prSet custT="1"/>
      <dgm:spPr/>
      <dgm:t>
        <a:bodyPr/>
        <a:lstStyle/>
        <a:p>
          <a:endParaRPr lang="pt-BR" sz="1000" dirty="0">
            <a:solidFill>
              <a:srgbClr val="FFFF00"/>
            </a:solidFill>
          </a:endParaRPr>
        </a:p>
      </dgm:t>
    </dgm:pt>
    <dgm:pt modelId="{E6ACD6AD-6CBC-4D01-B0D9-73ED16E05312}" type="parTrans" cxnId="{E3CA27B7-42BC-4638-87FE-8AF2B9243F65}">
      <dgm:prSet/>
      <dgm:spPr/>
      <dgm:t>
        <a:bodyPr/>
        <a:lstStyle/>
        <a:p>
          <a:endParaRPr lang="pt-BR"/>
        </a:p>
      </dgm:t>
    </dgm:pt>
    <dgm:pt modelId="{78D36DBC-4465-4C0E-9BB5-ED72FC64913D}" type="sibTrans" cxnId="{E3CA27B7-42BC-4638-87FE-8AF2B9243F65}">
      <dgm:prSet/>
      <dgm:spPr/>
      <dgm:t>
        <a:bodyPr/>
        <a:lstStyle/>
        <a:p>
          <a:endParaRPr lang="pt-BR"/>
        </a:p>
      </dgm:t>
    </dgm:pt>
    <dgm:pt modelId="{484C0961-7885-4203-924B-44047FC61EF5}">
      <dgm:prSet custT="1"/>
      <dgm:spPr/>
      <dgm:t>
        <a:bodyPr/>
        <a:lstStyle/>
        <a:p>
          <a:r>
            <a:rPr lang="pt-BR" sz="1000" dirty="0">
              <a:solidFill>
                <a:srgbClr val="FFFF00"/>
              </a:solidFill>
            </a:rPr>
            <a:t>CONCRETO ARMADO</a:t>
          </a:r>
        </a:p>
      </dgm:t>
    </dgm:pt>
    <dgm:pt modelId="{60BE2CB9-B529-49ED-B669-D5AF1AA6F1D9}" type="parTrans" cxnId="{78A3EB10-B2C5-49AC-BD0E-F1F1807AF6B6}">
      <dgm:prSet/>
      <dgm:spPr/>
      <dgm:t>
        <a:bodyPr/>
        <a:lstStyle/>
        <a:p>
          <a:endParaRPr lang="pt-BR"/>
        </a:p>
      </dgm:t>
    </dgm:pt>
    <dgm:pt modelId="{76F0E8D9-C082-4539-B6A6-E3B8E6E4706F}" type="sibTrans" cxnId="{78A3EB10-B2C5-49AC-BD0E-F1F1807AF6B6}">
      <dgm:prSet/>
      <dgm:spPr/>
      <dgm:t>
        <a:bodyPr/>
        <a:lstStyle/>
        <a:p>
          <a:endParaRPr lang="pt-BR"/>
        </a:p>
      </dgm:t>
    </dgm:pt>
    <dgm:pt modelId="{7945618A-CC73-4C23-952B-7CC7386C5D29}">
      <dgm:prSet custT="1"/>
      <dgm:spPr/>
      <dgm:t>
        <a:bodyPr/>
        <a:lstStyle/>
        <a:p>
          <a:endParaRPr lang="pt-BR" sz="1000" dirty="0">
            <a:solidFill>
              <a:srgbClr val="FFFF00"/>
            </a:solidFill>
          </a:endParaRPr>
        </a:p>
      </dgm:t>
    </dgm:pt>
    <dgm:pt modelId="{6EDDF81A-6D5A-4B0A-B281-027597D52298}" type="parTrans" cxnId="{9BB82F65-5BB5-40FA-93BC-4192690F8105}">
      <dgm:prSet/>
      <dgm:spPr/>
      <dgm:t>
        <a:bodyPr/>
        <a:lstStyle/>
        <a:p>
          <a:endParaRPr lang="pt-BR"/>
        </a:p>
      </dgm:t>
    </dgm:pt>
    <dgm:pt modelId="{F444094B-FB46-4744-BDF8-C912E80CCE3B}" type="sibTrans" cxnId="{9BB82F65-5BB5-40FA-93BC-4192690F8105}">
      <dgm:prSet/>
      <dgm:spPr/>
      <dgm:t>
        <a:bodyPr/>
        <a:lstStyle/>
        <a:p>
          <a:endParaRPr lang="pt-BR"/>
        </a:p>
      </dgm:t>
    </dgm:pt>
    <dgm:pt modelId="{7FC7A281-699F-4BF1-B377-CA7F93587211}">
      <dgm:prSet custT="1"/>
      <dgm:spPr/>
      <dgm:t>
        <a:bodyPr/>
        <a:lstStyle/>
        <a:p>
          <a:r>
            <a:rPr lang="pt-BR" sz="1000" dirty="0">
              <a:solidFill>
                <a:srgbClr val="FFFF00"/>
              </a:solidFill>
            </a:rPr>
            <a:t>METÁLICA</a:t>
          </a:r>
        </a:p>
      </dgm:t>
    </dgm:pt>
    <dgm:pt modelId="{56E11C01-66FE-4171-8F0D-F62B2DFFB1FB}" type="parTrans" cxnId="{D3A5B860-C25E-4000-9A70-B3AE40AC4BA8}">
      <dgm:prSet/>
      <dgm:spPr/>
      <dgm:t>
        <a:bodyPr/>
        <a:lstStyle/>
        <a:p>
          <a:endParaRPr lang="pt-BR"/>
        </a:p>
      </dgm:t>
    </dgm:pt>
    <dgm:pt modelId="{B38CA73E-352D-4D9B-BD43-CCD6EF147532}" type="sibTrans" cxnId="{D3A5B860-C25E-4000-9A70-B3AE40AC4BA8}">
      <dgm:prSet/>
      <dgm:spPr/>
      <dgm:t>
        <a:bodyPr/>
        <a:lstStyle/>
        <a:p>
          <a:endParaRPr lang="pt-BR"/>
        </a:p>
      </dgm:t>
    </dgm:pt>
    <dgm:pt modelId="{240CFA50-633B-4FF3-82E8-536F2D8D796D}">
      <dgm:prSet custT="1"/>
      <dgm:spPr/>
      <dgm:t>
        <a:bodyPr/>
        <a:lstStyle/>
        <a:p>
          <a:endParaRPr lang="pt-BR" sz="1000" dirty="0">
            <a:solidFill>
              <a:srgbClr val="FFFF00"/>
            </a:solidFill>
          </a:endParaRPr>
        </a:p>
      </dgm:t>
    </dgm:pt>
    <dgm:pt modelId="{12BBB762-6B63-4567-9739-5CC5576944D7}" type="parTrans" cxnId="{C585A450-2D65-41B4-BADB-DB4733C03040}">
      <dgm:prSet/>
      <dgm:spPr/>
      <dgm:t>
        <a:bodyPr/>
        <a:lstStyle/>
        <a:p>
          <a:endParaRPr lang="pt-BR"/>
        </a:p>
      </dgm:t>
    </dgm:pt>
    <dgm:pt modelId="{4A091C17-175C-41C5-A5F7-0791C99B1862}" type="sibTrans" cxnId="{C585A450-2D65-41B4-BADB-DB4733C03040}">
      <dgm:prSet/>
      <dgm:spPr/>
      <dgm:t>
        <a:bodyPr/>
        <a:lstStyle/>
        <a:p>
          <a:endParaRPr lang="pt-BR"/>
        </a:p>
      </dgm:t>
    </dgm:pt>
    <dgm:pt modelId="{DC521BED-0760-4F1E-B842-F02352730057}">
      <dgm:prSet custT="1"/>
      <dgm:spPr/>
      <dgm:t>
        <a:bodyPr/>
        <a:lstStyle/>
        <a:p>
          <a:r>
            <a:rPr lang="pt-BR" sz="1000" dirty="0">
              <a:solidFill>
                <a:srgbClr val="FFFF00"/>
              </a:solidFill>
            </a:rPr>
            <a:t>ALVENARIA</a:t>
          </a:r>
        </a:p>
      </dgm:t>
    </dgm:pt>
    <dgm:pt modelId="{18934103-82C3-4672-8E56-682FA2679663}" type="parTrans" cxnId="{C44D7F1E-923F-4EF7-B114-4758AC243E9D}">
      <dgm:prSet/>
      <dgm:spPr/>
      <dgm:t>
        <a:bodyPr/>
        <a:lstStyle/>
        <a:p>
          <a:endParaRPr lang="pt-BR"/>
        </a:p>
      </dgm:t>
    </dgm:pt>
    <dgm:pt modelId="{16461355-1CBE-4328-A852-385B642C9ADE}" type="sibTrans" cxnId="{C44D7F1E-923F-4EF7-B114-4758AC243E9D}">
      <dgm:prSet/>
      <dgm:spPr/>
      <dgm:t>
        <a:bodyPr/>
        <a:lstStyle/>
        <a:p>
          <a:endParaRPr lang="pt-BR"/>
        </a:p>
      </dgm:t>
    </dgm:pt>
    <dgm:pt modelId="{D08801E2-F99C-42DC-8978-A19AF92A51F5}">
      <dgm:prSet custT="1"/>
      <dgm:spPr/>
      <dgm:t>
        <a:bodyPr/>
        <a:lstStyle/>
        <a:p>
          <a:endParaRPr lang="pt-BR" sz="1000" dirty="0">
            <a:solidFill>
              <a:srgbClr val="FFFF00"/>
            </a:solidFill>
          </a:endParaRPr>
        </a:p>
      </dgm:t>
    </dgm:pt>
    <dgm:pt modelId="{21D81930-627B-4C59-B7C5-7087FE75AA62}" type="parTrans" cxnId="{2FBEA69F-AE95-474F-A0D2-59CFE6873E43}">
      <dgm:prSet/>
      <dgm:spPr/>
      <dgm:t>
        <a:bodyPr/>
        <a:lstStyle/>
        <a:p>
          <a:endParaRPr lang="pt-BR"/>
        </a:p>
      </dgm:t>
    </dgm:pt>
    <dgm:pt modelId="{BF52CC46-4DBD-4EA6-A1B6-023245925F99}" type="sibTrans" cxnId="{2FBEA69F-AE95-474F-A0D2-59CFE6873E43}">
      <dgm:prSet/>
      <dgm:spPr/>
      <dgm:t>
        <a:bodyPr/>
        <a:lstStyle/>
        <a:p>
          <a:endParaRPr lang="pt-BR"/>
        </a:p>
      </dgm:t>
    </dgm:pt>
    <dgm:pt modelId="{B0812FEB-E0D0-4080-B3C2-4985ED9979DF}">
      <dgm:prSet custT="1"/>
      <dgm:spPr/>
      <dgm:t>
        <a:bodyPr/>
        <a:lstStyle/>
        <a:p>
          <a:r>
            <a:rPr lang="pt-BR" sz="1000" dirty="0">
              <a:solidFill>
                <a:srgbClr val="FFFF00"/>
              </a:solidFill>
            </a:rPr>
            <a:t>DRYWALL</a:t>
          </a:r>
        </a:p>
      </dgm:t>
    </dgm:pt>
    <dgm:pt modelId="{31877670-7A92-4268-AEFF-ED529DD46BE7}" type="parTrans" cxnId="{F1C44CC6-61EA-45E7-BA15-04BCA4D4C268}">
      <dgm:prSet/>
      <dgm:spPr/>
      <dgm:t>
        <a:bodyPr/>
        <a:lstStyle/>
        <a:p>
          <a:endParaRPr lang="pt-BR"/>
        </a:p>
      </dgm:t>
    </dgm:pt>
    <dgm:pt modelId="{46E0214F-587C-421C-82F4-04A9EDE68475}" type="sibTrans" cxnId="{F1C44CC6-61EA-45E7-BA15-04BCA4D4C268}">
      <dgm:prSet/>
      <dgm:spPr/>
      <dgm:t>
        <a:bodyPr/>
        <a:lstStyle/>
        <a:p>
          <a:endParaRPr lang="pt-BR"/>
        </a:p>
      </dgm:t>
    </dgm:pt>
    <dgm:pt modelId="{3DAB8BD0-036A-4050-9329-50300A3A1D86}">
      <dgm:prSet custT="1"/>
      <dgm:spPr/>
      <dgm:t>
        <a:bodyPr/>
        <a:lstStyle/>
        <a:p>
          <a:endParaRPr lang="pt-BR" sz="1000" dirty="0">
            <a:solidFill>
              <a:srgbClr val="FFFF00"/>
            </a:solidFill>
          </a:endParaRPr>
        </a:p>
      </dgm:t>
    </dgm:pt>
    <dgm:pt modelId="{8D3F6515-579B-4BC4-BF5D-C4EAF967D9B8}" type="parTrans" cxnId="{DD0041AC-A866-41D6-B950-DA5680A07312}">
      <dgm:prSet/>
      <dgm:spPr/>
      <dgm:t>
        <a:bodyPr/>
        <a:lstStyle/>
        <a:p>
          <a:endParaRPr lang="pt-BR"/>
        </a:p>
      </dgm:t>
    </dgm:pt>
    <dgm:pt modelId="{37DD86B8-ED79-4610-A672-2A7BA013D777}" type="sibTrans" cxnId="{DD0041AC-A866-41D6-B950-DA5680A07312}">
      <dgm:prSet/>
      <dgm:spPr/>
      <dgm:t>
        <a:bodyPr/>
        <a:lstStyle/>
        <a:p>
          <a:endParaRPr lang="pt-BR"/>
        </a:p>
      </dgm:t>
    </dgm:pt>
    <dgm:pt modelId="{7DA8E060-972A-4ACE-A92C-F762E7F7CE52}">
      <dgm:prSet custT="1"/>
      <dgm:spPr/>
      <dgm:t>
        <a:bodyPr/>
        <a:lstStyle/>
        <a:p>
          <a:r>
            <a:rPr lang="pt-BR" sz="1000" dirty="0">
              <a:solidFill>
                <a:srgbClr val="FFFF00"/>
              </a:solidFill>
            </a:rPr>
            <a:t>PISOS E REVESTIMENTOS</a:t>
          </a:r>
        </a:p>
      </dgm:t>
    </dgm:pt>
    <dgm:pt modelId="{A0C2F0A8-4740-4AE6-8CEF-A30949A2EB87}" type="parTrans" cxnId="{9EA65A93-8A4E-48BD-9AC2-0C60350A81C9}">
      <dgm:prSet/>
      <dgm:spPr/>
      <dgm:t>
        <a:bodyPr/>
        <a:lstStyle/>
        <a:p>
          <a:endParaRPr lang="pt-BR"/>
        </a:p>
      </dgm:t>
    </dgm:pt>
    <dgm:pt modelId="{1AF40BB9-E1D0-4082-A049-CD043EE3C5D4}" type="sibTrans" cxnId="{9EA65A93-8A4E-48BD-9AC2-0C60350A81C9}">
      <dgm:prSet/>
      <dgm:spPr/>
      <dgm:t>
        <a:bodyPr/>
        <a:lstStyle/>
        <a:p>
          <a:endParaRPr lang="pt-BR"/>
        </a:p>
      </dgm:t>
    </dgm:pt>
    <dgm:pt modelId="{C5A1F542-6DBA-4E1C-9265-7DD00B34251F}">
      <dgm:prSet custT="1"/>
      <dgm:spPr/>
      <dgm:t>
        <a:bodyPr/>
        <a:lstStyle/>
        <a:p>
          <a:endParaRPr lang="pt-BR" sz="1000" dirty="0">
            <a:solidFill>
              <a:srgbClr val="FFFF00"/>
            </a:solidFill>
          </a:endParaRPr>
        </a:p>
      </dgm:t>
    </dgm:pt>
    <dgm:pt modelId="{D26CF0BD-96E2-4FED-BBDF-F3F4991B916A}" type="parTrans" cxnId="{0A14BCF7-9CE5-4202-9BB5-255714BD6848}">
      <dgm:prSet/>
      <dgm:spPr/>
      <dgm:t>
        <a:bodyPr/>
        <a:lstStyle/>
        <a:p>
          <a:endParaRPr lang="pt-BR"/>
        </a:p>
      </dgm:t>
    </dgm:pt>
    <dgm:pt modelId="{2448B3E9-FB19-43B8-8955-8F8C8DA154FC}" type="sibTrans" cxnId="{0A14BCF7-9CE5-4202-9BB5-255714BD6848}">
      <dgm:prSet/>
      <dgm:spPr/>
      <dgm:t>
        <a:bodyPr/>
        <a:lstStyle/>
        <a:p>
          <a:endParaRPr lang="pt-BR"/>
        </a:p>
      </dgm:t>
    </dgm:pt>
    <dgm:pt modelId="{F73A8A71-FB38-4128-9C1C-083597D2A122}">
      <dgm:prSet custT="1"/>
      <dgm:spPr/>
      <dgm:t>
        <a:bodyPr/>
        <a:lstStyle/>
        <a:p>
          <a:r>
            <a:rPr lang="pt-BR" sz="1000" dirty="0">
              <a:solidFill>
                <a:srgbClr val="FFFF00"/>
              </a:solidFill>
            </a:rPr>
            <a:t>IMPERMEABILIZAÇÃO</a:t>
          </a:r>
        </a:p>
      </dgm:t>
    </dgm:pt>
    <dgm:pt modelId="{1443F36D-1FA8-4096-A146-F47927E15FEC}" type="parTrans" cxnId="{37120460-6DDB-4E98-9165-2815406D8160}">
      <dgm:prSet/>
      <dgm:spPr/>
      <dgm:t>
        <a:bodyPr/>
        <a:lstStyle/>
        <a:p>
          <a:endParaRPr lang="pt-BR"/>
        </a:p>
      </dgm:t>
    </dgm:pt>
    <dgm:pt modelId="{B55892F5-6D24-4168-BB22-03C98670F912}" type="sibTrans" cxnId="{37120460-6DDB-4E98-9165-2815406D8160}">
      <dgm:prSet/>
      <dgm:spPr/>
      <dgm:t>
        <a:bodyPr/>
        <a:lstStyle/>
        <a:p>
          <a:endParaRPr lang="pt-BR"/>
        </a:p>
      </dgm:t>
    </dgm:pt>
    <dgm:pt modelId="{18928B85-45AB-4C61-939F-983D77AB4FAE}" type="pres">
      <dgm:prSet presAssocID="{4D02CE34-2E46-4B9A-8FFB-770DE1F922AA}" presName="composite" presStyleCnt="0">
        <dgm:presLayoutVars>
          <dgm:chMax val="5"/>
          <dgm:dir/>
          <dgm:animLvl val="ctr"/>
          <dgm:resizeHandles val="exact"/>
        </dgm:presLayoutVars>
      </dgm:prSet>
      <dgm:spPr/>
    </dgm:pt>
    <dgm:pt modelId="{64F27B97-26A6-4EED-A8D4-F635F8796F6F}" type="pres">
      <dgm:prSet presAssocID="{4D02CE34-2E46-4B9A-8FFB-770DE1F922AA}" presName="cycle" presStyleCnt="0"/>
      <dgm:spPr/>
    </dgm:pt>
    <dgm:pt modelId="{0E71D54A-C233-441E-8141-493886E61695}" type="pres">
      <dgm:prSet presAssocID="{4D02CE34-2E46-4B9A-8FFB-770DE1F922AA}" presName="centerShape" presStyleCnt="0"/>
      <dgm:spPr/>
    </dgm:pt>
    <dgm:pt modelId="{4B3C051A-31DE-4096-A677-410C60087F1A}" type="pres">
      <dgm:prSet presAssocID="{4D02CE34-2E46-4B9A-8FFB-770DE1F922AA}" presName="connSite" presStyleLbl="node1" presStyleIdx="0" presStyleCnt="5"/>
      <dgm:spPr/>
    </dgm:pt>
    <dgm:pt modelId="{7F115E8A-9000-4654-A93A-2C1DFFD8EEB5}" type="pres">
      <dgm:prSet presAssocID="{4D02CE34-2E46-4B9A-8FFB-770DE1F922AA}" presName="visible" presStyleLbl="node1" presStyleIdx="0" presStyleCnt="5" custScaleX="152664" custScaleY="134705" custLinFactNeighborX="-19180" custLinFactNeighborY="2171"/>
      <dgm:spPr>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dgm:spPr>
    </dgm:pt>
    <dgm:pt modelId="{CEED5330-5BF4-4530-8766-B31BDC1BC472}" type="pres">
      <dgm:prSet presAssocID="{472340F0-2873-44B5-B28A-95F2F005957A}" presName="Name25" presStyleLbl="parChTrans1D1" presStyleIdx="0" presStyleCnt="4"/>
      <dgm:spPr/>
    </dgm:pt>
    <dgm:pt modelId="{68F405A5-7642-457A-9AC1-B997992E6F14}" type="pres">
      <dgm:prSet presAssocID="{0A6F21EB-0594-4F2A-B8F4-484E8B5A809B}" presName="node" presStyleCnt="0"/>
      <dgm:spPr/>
    </dgm:pt>
    <dgm:pt modelId="{D3A52A43-A008-4663-9544-0888B5D804DF}" type="pres">
      <dgm:prSet presAssocID="{0A6F21EB-0594-4F2A-B8F4-484E8B5A809B}" presName="parentNode" presStyleLbl="node1" presStyleIdx="1" presStyleCnt="5">
        <dgm:presLayoutVars>
          <dgm:chMax val="1"/>
          <dgm:bulletEnabled val="1"/>
        </dgm:presLayoutVars>
      </dgm:prSet>
      <dgm:spPr/>
    </dgm:pt>
    <dgm:pt modelId="{2BCEB2A7-94DD-4932-8EE2-F30425BD612A}" type="pres">
      <dgm:prSet presAssocID="{0A6F21EB-0594-4F2A-B8F4-484E8B5A809B}" presName="childNode" presStyleLbl="revTx" presStyleIdx="0" presStyleCnt="4">
        <dgm:presLayoutVars>
          <dgm:bulletEnabled val="1"/>
        </dgm:presLayoutVars>
      </dgm:prSet>
      <dgm:spPr/>
    </dgm:pt>
    <dgm:pt modelId="{9DC9B349-7FB1-4679-86E6-869193025715}" type="pres">
      <dgm:prSet presAssocID="{2E998BD9-ECD9-4943-8171-2DA5CC7B1112}" presName="Name25" presStyleLbl="parChTrans1D1" presStyleIdx="1" presStyleCnt="4"/>
      <dgm:spPr/>
    </dgm:pt>
    <dgm:pt modelId="{4AD1BEED-5FD9-405E-98DF-57B821DF7470}" type="pres">
      <dgm:prSet presAssocID="{DCC46DA5-8AB4-485E-B5EA-EA9AE8EBEB4F}" presName="node" presStyleCnt="0"/>
      <dgm:spPr/>
    </dgm:pt>
    <dgm:pt modelId="{038DA562-18D1-496A-8DB7-669F89DA83AA}" type="pres">
      <dgm:prSet presAssocID="{DCC46DA5-8AB4-485E-B5EA-EA9AE8EBEB4F}" presName="parentNode" presStyleLbl="node1" presStyleIdx="2" presStyleCnt="5">
        <dgm:presLayoutVars>
          <dgm:chMax val="1"/>
          <dgm:bulletEnabled val="1"/>
        </dgm:presLayoutVars>
      </dgm:prSet>
      <dgm:spPr>
        <a:xfrm>
          <a:off x="5113926" y="1394722"/>
          <a:ext cx="1246161" cy="1246161"/>
        </a:xfrm>
        <a:prstGeom prst="ellipse">
          <a:avLst/>
        </a:prstGeom>
      </dgm:spPr>
    </dgm:pt>
    <dgm:pt modelId="{D3900824-381C-46E7-9B5E-00DC5AE5820A}" type="pres">
      <dgm:prSet presAssocID="{DCC46DA5-8AB4-485E-B5EA-EA9AE8EBEB4F}" presName="childNode" presStyleLbl="revTx" presStyleIdx="1" presStyleCnt="4">
        <dgm:presLayoutVars>
          <dgm:bulletEnabled val="1"/>
        </dgm:presLayoutVars>
      </dgm:prSet>
      <dgm:spPr/>
    </dgm:pt>
    <dgm:pt modelId="{5DA57E42-A91E-41F4-A17E-A27ED44BAB6A}" type="pres">
      <dgm:prSet presAssocID="{B423ED04-C182-431A-9B52-7175FECFF454}" presName="Name25" presStyleLbl="parChTrans1D1" presStyleIdx="2" presStyleCnt="4"/>
      <dgm:spPr/>
    </dgm:pt>
    <dgm:pt modelId="{E2CC8582-BCC5-4352-A5D9-978F9CC579DA}" type="pres">
      <dgm:prSet presAssocID="{2D18D810-BD85-4EFC-8D74-055B4A100825}" presName="node" presStyleCnt="0"/>
      <dgm:spPr/>
    </dgm:pt>
    <dgm:pt modelId="{FC31F727-D65E-4A9B-B30B-AE761D66359B}" type="pres">
      <dgm:prSet presAssocID="{2D18D810-BD85-4EFC-8D74-055B4A100825}" presName="parentNode" presStyleLbl="node1" presStyleIdx="3" presStyleCnt="5">
        <dgm:presLayoutVars>
          <dgm:chMax val="1"/>
          <dgm:bulletEnabled val="1"/>
        </dgm:presLayoutVars>
      </dgm:prSet>
      <dgm:spPr>
        <a:xfrm>
          <a:off x="5222446" y="3044095"/>
          <a:ext cx="1162684" cy="1162684"/>
        </a:xfrm>
        <a:prstGeom prst="ellipse">
          <a:avLst/>
        </a:prstGeom>
      </dgm:spPr>
    </dgm:pt>
    <dgm:pt modelId="{515FA90E-7CBC-4791-B18D-F98AEEC065AE}" type="pres">
      <dgm:prSet presAssocID="{2D18D810-BD85-4EFC-8D74-055B4A100825}" presName="childNode" presStyleLbl="revTx" presStyleIdx="2" presStyleCnt="4">
        <dgm:presLayoutVars>
          <dgm:bulletEnabled val="1"/>
        </dgm:presLayoutVars>
      </dgm:prSet>
      <dgm:spPr/>
    </dgm:pt>
    <dgm:pt modelId="{1B6AD486-BE14-48BD-BC4D-28CEB822DAF7}" type="pres">
      <dgm:prSet presAssocID="{7564B426-4A36-4E4E-A40B-3073012E4068}" presName="Name25" presStyleLbl="parChTrans1D1" presStyleIdx="3" presStyleCnt="4"/>
      <dgm:spPr/>
    </dgm:pt>
    <dgm:pt modelId="{4425E8D5-99A6-42F1-8A1F-B8A6E595E02D}" type="pres">
      <dgm:prSet presAssocID="{2B611D31-8BF8-41C7-8AE3-968EF8B58A86}" presName="node" presStyleCnt="0"/>
      <dgm:spPr/>
    </dgm:pt>
    <dgm:pt modelId="{0441D7D5-3FA0-4B29-9368-8CADEB6B5ECB}" type="pres">
      <dgm:prSet presAssocID="{2B611D31-8BF8-41C7-8AE3-968EF8B58A86}" presName="parentNode" presStyleLbl="node1" presStyleIdx="4" presStyleCnt="5" custScaleX="103771" custScaleY="96718" custLinFactNeighborX="14746" custLinFactNeighborY="2616">
        <dgm:presLayoutVars>
          <dgm:chMax val="1"/>
          <dgm:bulletEnabled val="1"/>
        </dgm:presLayoutVars>
      </dgm:prSet>
      <dgm:spPr>
        <a:xfrm>
          <a:off x="4310108" y="4394610"/>
          <a:ext cx="1246161" cy="1246161"/>
        </a:xfrm>
        <a:prstGeom prst="ellipse">
          <a:avLst/>
        </a:prstGeom>
      </dgm:spPr>
    </dgm:pt>
    <dgm:pt modelId="{0C8D97D4-03CA-44A6-A51C-9B8268E778B9}" type="pres">
      <dgm:prSet presAssocID="{2B611D31-8BF8-41C7-8AE3-968EF8B58A86}" presName="childNode" presStyleLbl="revTx" presStyleIdx="3" presStyleCnt="4">
        <dgm:presLayoutVars>
          <dgm:bulletEnabled val="1"/>
        </dgm:presLayoutVars>
      </dgm:prSet>
      <dgm:spPr/>
    </dgm:pt>
  </dgm:ptLst>
  <dgm:cxnLst>
    <dgm:cxn modelId="{A749480B-E8B4-4C89-9C3B-1B7D7DF76008}" type="presOf" srcId="{6AF18F45-3855-4E49-B29F-9691DCDB9123}" destId="{2BCEB2A7-94DD-4932-8EE2-F30425BD612A}" srcOrd="0" destOrd="2" presId="urn:microsoft.com/office/officeart/2005/8/layout/radial2"/>
    <dgm:cxn modelId="{F486600D-EC51-463F-ACAE-DEEB50D9FCD7}" type="presOf" srcId="{240CFA50-633B-4FF3-82E8-536F2D8D796D}" destId="{0C8D97D4-03CA-44A6-A51C-9B8268E778B9}" srcOrd="0" destOrd="1" presId="urn:microsoft.com/office/officeart/2005/8/layout/radial2"/>
    <dgm:cxn modelId="{611A2E0F-D665-4146-923C-95255EA3C71D}" type="presOf" srcId="{7FC7A281-699F-4BF1-B377-CA7F93587211}" destId="{515FA90E-7CBC-4791-B18D-F98AEEC065AE}" srcOrd="0" destOrd="4" presId="urn:microsoft.com/office/officeart/2005/8/layout/radial2"/>
    <dgm:cxn modelId="{4E0CF00F-7016-43FC-8C6D-3DBE802B0C1B}" type="presOf" srcId="{E612E23F-2133-461C-A82A-962D2268FDF7}" destId="{515FA90E-7CBC-4791-B18D-F98AEEC065AE}" srcOrd="0" destOrd="1" presId="urn:microsoft.com/office/officeart/2005/8/layout/radial2"/>
    <dgm:cxn modelId="{78A3EB10-B2C5-49AC-BD0E-F1F1807AF6B6}" srcId="{2D18D810-BD85-4EFC-8D74-055B4A100825}" destId="{484C0961-7885-4203-924B-44047FC61EF5}" srcOrd="2" destOrd="0" parTransId="{60BE2CB9-B529-49ED-B669-D5AF1AA6F1D9}" sibTransId="{76F0E8D9-C082-4539-B6A6-E3B8E6E4706F}"/>
    <dgm:cxn modelId="{FA09AC11-CABD-44B8-8DBE-B2DA2B23B2D9}" srcId="{0A6F21EB-0594-4F2A-B8F4-484E8B5A809B}" destId="{F33CE457-4BAD-4A50-ABA0-5B9E5EC43CE5}" srcOrd="0" destOrd="0" parTransId="{61EDA9D8-4A81-4E4F-A1B4-4208185F43C5}" sibTransId="{B966E6EC-2B7B-4FF1-84A0-B9BC72BAA4AD}"/>
    <dgm:cxn modelId="{80F5EF19-6126-4754-8952-E0860D5C56BE}" srcId="{DCC46DA5-8AB4-485E-B5EA-EA9AE8EBEB4F}" destId="{7D612061-311C-4D68-8C17-7AA6DE460E15}" srcOrd="1" destOrd="0" parTransId="{9E480199-1E0D-4E2E-8C7A-B5424B756920}" sibTransId="{3B851C8A-6C5B-426B-A455-BF3099701836}"/>
    <dgm:cxn modelId="{264F241D-AA9C-409C-86A1-990900B39400}" srcId="{0A6F21EB-0594-4F2A-B8F4-484E8B5A809B}" destId="{ED0F27AE-600F-447D-8419-9D15AFFA895F}" srcOrd="10" destOrd="0" parTransId="{CD2624FF-D81B-420F-9708-E108A09049D9}" sibTransId="{5FBE31D9-2EF6-4052-94A1-2A8172A23551}"/>
    <dgm:cxn modelId="{E6BDF21D-17E3-4655-8BAA-2B89FADD12C1}" type="presOf" srcId="{DCC46DA5-8AB4-485E-B5EA-EA9AE8EBEB4F}" destId="{038DA562-18D1-496A-8DB7-669F89DA83AA}" srcOrd="0" destOrd="0" presId="urn:microsoft.com/office/officeart/2005/8/layout/radial2"/>
    <dgm:cxn modelId="{C44D7F1E-923F-4EF7-B114-4758AC243E9D}" srcId="{2B611D31-8BF8-41C7-8AE3-968EF8B58A86}" destId="{DC521BED-0760-4F1E-B842-F02352730057}" srcOrd="2" destOrd="0" parTransId="{18934103-82C3-4672-8E56-682FA2679663}" sibTransId="{16461355-1CBE-4328-A852-385B642C9ADE}"/>
    <dgm:cxn modelId="{7EFB9020-98BC-4CD6-8DA0-A18C53F0AA59}" type="presOf" srcId="{AB39D5B6-8E56-4D11-8F8E-5D4D0B2AFBB9}" destId="{515FA90E-7CBC-4791-B18D-F98AEEC065AE}" srcOrd="0" destOrd="0" presId="urn:microsoft.com/office/officeart/2005/8/layout/radial2"/>
    <dgm:cxn modelId="{5652872D-A8A3-49DD-893C-8A61140575AD}" type="presOf" srcId="{A98E3DF3-CC98-4518-A323-F009984C32A9}" destId="{0C8D97D4-03CA-44A6-A51C-9B8268E778B9}" srcOrd="0" destOrd="0" presId="urn:microsoft.com/office/officeart/2005/8/layout/radial2"/>
    <dgm:cxn modelId="{0E7BF93B-ED4C-49A8-92CE-40863F3B5BF5}" type="presOf" srcId="{2E998BD9-ECD9-4943-8171-2DA5CC7B1112}" destId="{9DC9B349-7FB1-4679-86E6-869193025715}" srcOrd="0" destOrd="0" presId="urn:microsoft.com/office/officeart/2005/8/layout/radial2"/>
    <dgm:cxn modelId="{37120460-6DDB-4E98-9165-2815406D8160}" srcId="{2B611D31-8BF8-41C7-8AE3-968EF8B58A86}" destId="{F73A8A71-FB38-4128-9C1C-083597D2A122}" srcOrd="8" destOrd="0" parTransId="{1443F36D-1FA8-4096-A146-F47927E15FEC}" sibTransId="{B55892F5-6D24-4168-BB22-03C98670F912}"/>
    <dgm:cxn modelId="{D3A5B860-C25E-4000-9A70-B3AE40AC4BA8}" srcId="{2D18D810-BD85-4EFC-8D74-055B4A100825}" destId="{7FC7A281-699F-4BF1-B377-CA7F93587211}" srcOrd="4" destOrd="0" parTransId="{56E11C01-66FE-4171-8F0D-F62B2DFFB1FB}" sibTransId="{B38CA73E-352D-4D9B-BD43-CCD6EF147532}"/>
    <dgm:cxn modelId="{6AB55C61-27F5-4DC7-9ACB-CC2876E4DAD5}" srcId="{0A6F21EB-0594-4F2A-B8F4-484E8B5A809B}" destId="{576594C1-CF24-4503-9A34-4BC104AE8624}" srcOrd="5" destOrd="0" parTransId="{35BCA91A-62FB-4705-BEB4-415EBBF84748}" sibTransId="{EB01947F-4C0F-4CB5-BDA3-5711DC6DDA02}"/>
    <dgm:cxn modelId="{75195B62-261C-4F13-AAE3-77BA9C548930}" type="presOf" srcId="{ED0F27AE-600F-447D-8419-9D15AFFA895F}" destId="{2BCEB2A7-94DD-4932-8EE2-F30425BD612A}" srcOrd="0" destOrd="10" presId="urn:microsoft.com/office/officeart/2005/8/layout/radial2"/>
    <dgm:cxn modelId="{08E4EC42-D1E0-4AC5-B23D-957C3C7DE809}" type="presOf" srcId="{76E0B515-D453-4BB7-8F4A-9D321ADEA113}" destId="{2BCEB2A7-94DD-4932-8EE2-F30425BD612A}" srcOrd="0" destOrd="1" presId="urn:microsoft.com/office/officeart/2005/8/layout/radial2"/>
    <dgm:cxn modelId="{2C495C44-AF1F-4979-A92A-E88B067C620C}" type="presOf" srcId="{7945618A-CC73-4C23-952B-7CC7386C5D29}" destId="{515FA90E-7CBC-4791-B18D-F98AEEC065AE}" srcOrd="0" destOrd="3" presId="urn:microsoft.com/office/officeart/2005/8/layout/radial2"/>
    <dgm:cxn modelId="{9BB82F65-5BB5-40FA-93BC-4192690F8105}" srcId="{2D18D810-BD85-4EFC-8D74-055B4A100825}" destId="{7945618A-CC73-4C23-952B-7CC7386C5D29}" srcOrd="3" destOrd="0" parTransId="{6EDDF81A-6D5A-4B0A-B281-027597D52298}" sibTransId="{F444094B-FB46-4744-BDF8-C912E80CCE3B}"/>
    <dgm:cxn modelId="{19FA6745-3245-4B8F-8292-E2ECD450C62D}" type="presOf" srcId="{7D612061-311C-4D68-8C17-7AA6DE460E15}" destId="{D3900824-381C-46E7-9B5E-00DC5AE5820A}" srcOrd="0" destOrd="1" presId="urn:microsoft.com/office/officeart/2005/8/layout/radial2"/>
    <dgm:cxn modelId="{AFB8D96A-0438-46F9-B820-93F31009135F}" type="presOf" srcId="{B8AEDC2D-350C-4F48-865D-2F359844F260}" destId="{2BCEB2A7-94DD-4932-8EE2-F30425BD612A}" srcOrd="0" destOrd="6" presId="urn:microsoft.com/office/officeart/2005/8/layout/radial2"/>
    <dgm:cxn modelId="{3C12136C-8EFE-4B05-AE2C-F6D304CE72FA}" srcId="{0A6F21EB-0594-4F2A-B8F4-484E8B5A809B}" destId="{76E0B515-D453-4BB7-8F4A-9D321ADEA113}" srcOrd="1" destOrd="0" parTransId="{A99472B7-FB1F-487E-A5ED-97A52BD337E6}" sibTransId="{2C7429C1-673B-4E98-BE52-D0529B881709}"/>
    <dgm:cxn modelId="{163ADB6C-7822-4932-997F-D91DEB6A57B2}" srcId="{0A6F21EB-0594-4F2A-B8F4-484E8B5A809B}" destId="{6930FE88-B97B-4236-9CDD-67C8764D990E}" srcOrd="3" destOrd="0" parTransId="{20BE5916-12D3-44C2-8D4B-107BB293C18F}" sibTransId="{0C928047-8EA2-484B-94D2-AC2ACFA62752}"/>
    <dgm:cxn modelId="{5FADE66C-594C-4AC9-BC9D-EFE54C8A8AE6}" type="presOf" srcId="{D08801E2-F99C-42DC-8978-A19AF92A51F5}" destId="{0C8D97D4-03CA-44A6-A51C-9B8268E778B9}" srcOrd="0" destOrd="3" presId="urn:microsoft.com/office/officeart/2005/8/layout/radial2"/>
    <dgm:cxn modelId="{E3BF024E-924E-4C8D-B15D-996132E83174}" type="presOf" srcId="{6930FE88-B97B-4236-9CDD-67C8764D990E}" destId="{2BCEB2A7-94DD-4932-8EE2-F30425BD612A}" srcOrd="0" destOrd="3" presId="urn:microsoft.com/office/officeart/2005/8/layout/radial2"/>
    <dgm:cxn modelId="{C585A450-2D65-41B4-BADB-DB4733C03040}" srcId="{2B611D31-8BF8-41C7-8AE3-968EF8B58A86}" destId="{240CFA50-633B-4FF3-82E8-536F2D8D796D}" srcOrd="1" destOrd="0" parTransId="{12BBB762-6B63-4567-9739-5CC5576944D7}" sibTransId="{4A091C17-175C-41C5-A5F7-0791C99B1862}"/>
    <dgm:cxn modelId="{E3B8D274-4D9A-4E51-ADBD-32D33A3371D9}" srcId="{2B611D31-8BF8-41C7-8AE3-968EF8B58A86}" destId="{A98E3DF3-CC98-4518-A323-F009984C32A9}" srcOrd="0" destOrd="0" parTransId="{DD303805-8949-4B73-ADEF-A4F57D7D4763}" sibTransId="{FF26A2FA-3F26-412F-A7D8-46C5CB07A416}"/>
    <dgm:cxn modelId="{F7984255-5562-40E5-96B3-8D50A429226D}" srcId="{DCC46DA5-8AB4-485E-B5EA-EA9AE8EBEB4F}" destId="{6BEA2BF3-94CF-4848-815F-BE1347E29E1F}" srcOrd="4" destOrd="0" parTransId="{71A6DE97-B883-4974-8AF9-8E12D36D9CA5}" sibTransId="{BF713A1D-8A40-4F87-BC04-0FFB0F3B71AB}"/>
    <dgm:cxn modelId="{77F34576-4D6E-4095-B9D4-C79FE8ECDEC1}" type="presOf" srcId="{B423ED04-C182-431A-9B52-7175FECFF454}" destId="{5DA57E42-A91E-41F4-A17E-A27ED44BAB6A}" srcOrd="0" destOrd="0" presId="urn:microsoft.com/office/officeart/2005/8/layout/radial2"/>
    <dgm:cxn modelId="{7CD25376-6F26-45D7-AEDD-812184B108F5}" type="presOf" srcId="{0A6F21EB-0594-4F2A-B8F4-484E8B5A809B}" destId="{D3A52A43-A008-4663-9544-0888B5D804DF}" srcOrd="0" destOrd="0" presId="urn:microsoft.com/office/officeart/2005/8/layout/radial2"/>
    <dgm:cxn modelId="{ACF7AE77-0AC9-4DC5-92C0-CE2B32E8BB04}" type="presOf" srcId="{B0812FEB-E0D0-4080-B3C2-4985ED9979DF}" destId="{0C8D97D4-03CA-44A6-A51C-9B8268E778B9}" srcOrd="0" destOrd="4" presId="urn:microsoft.com/office/officeart/2005/8/layout/radial2"/>
    <dgm:cxn modelId="{DFD73978-3645-479A-855D-2DDE48E083BB}" srcId="{DCC46DA5-8AB4-485E-B5EA-EA9AE8EBEB4F}" destId="{528D9B27-1CA9-4C68-8A66-7040E61F27B2}" srcOrd="2" destOrd="0" parTransId="{602CC801-573A-4453-99F4-6F1B5053B7CA}" sibTransId="{1ADA55D4-B392-4140-AD99-FF1D85E5343B}"/>
    <dgm:cxn modelId="{8CBC527A-1F02-4087-B879-B1E620D87424}" srcId="{DCC46DA5-8AB4-485E-B5EA-EA9AE8EBEB4F}" destId="{8DEFDB39-FCD4-4A0D-A7B3-3FAD74E78A3F}" srcOrd="5" destOrd="0" parTransId="{D0E03DA5-3A72-48CF-8658-B813515BA644}" sibTransId="{E61EE7CB-27F8-49D0-A3A1-D68EA760CE7F}"/>
    <dgm:cxn modelId="{41B67B5A-8C97-4804-B6A6-BF0214D272B0}" type="presOf" srcId="{528D9B27-1CA9-4C68-8A66-7040E61F27B2}" destId="{D3900824-381C-46E7-9B5E-00DC5AE5820A}" srcOrd="0" destOrd="2" presId="urn:microsoft.com/office/officeart/2005/8/layout/radial2"/>
    <dgm:cxn modelId="{D657DB5A-8BC6-444D-B108-2ED28F60C673}" type="presOf" srcId="{3DAB8BD0-036A-4050-9329-50300A3A1D86}" destId="{0C8D97D4-03CA-44A6-A51C-9B8268E778B9}" srcOrd="0" destOrd="5" presId="urn:microsoft.com/office/officeart/2005/8/layout/radial2"/>
    <dgm:cxn modelId="{1078F37C-745B-4560-B2FF-6028B977D628}" type="presOf" srcId="{4D02CE34-2E46-4B9A-8FFB-770DE1F922AA}" destId="{18928B85-45AB-4C61-939F-983D77AB4FAE}" srcOrd="0" destOrd="0" presId="urn:microsoft.com/office/officeart/2005/8/layout/radial2"/>
    <dgm:cxn modelId="{7E36557D-0B47-4653-8D02-55BBC128358A}" srcId="{0A6F21EB-0594-4F2A-B8F4-484E8B5A809B}" destId="{28818252-5982-4BBB-B942-AFAD91D32D90}" srcOrd="4" destOrd="0" parTransId="{CF8FBB00-4845-40F9-B678-BF69BABFA602}" sibTransId="{82594C40-87A7-490D-A512-B981EC2D43C7}"/>
    <dgm:cxn modelId="{11893285-3853-4BF9-90AB-6749B06CE62B}" type="presOf" srcId="{7DA8E060-972A-4ACE-A92C-F762E7F7CE52}" destId="{0C8D97D4-03CA-44A6-A51C-9B8268E778B9}" srcOrd="0" destOrd="6" presId="urn:microsoft.com/office/officeart/2005/8/layout/radial2"/>
    <dgm:cxn modelId="{2F5A3B85-AAC1-4684-AE31-23D046C87950}" type="presOf" srcId="{DC521BED-0760-4F1E-B842-F02352730057}" destId="{0C8D97D4-03CA-44A6-A51C-9B8268E778B9}" srcOrd="0" destOrd="2" presId="urn:microsoft.com/office/officeart/2005/8/layout/radial2"/>
    <dgm:cxn modelId="{3EB87F85-0524-4F0A-A2EC-9A75BE6BDF7C}" srcId="{4D02CE34-2E46-4B9A-8FFB-770DE1F922AA}" destId="{2B611D31-8BF8-41C7-8AE3-968EF8B58A86}" srcOrd="3" destOrd="0" parTransId="{7564B426-4A36-4E4E-A40B-3073012E4068}" sibTransId="{0A534C31-CFB2-4C0C-AB3A-5A36566A1563}"/>
    <dgm:cxn modelId="{8AFCBC8C-73B6-4A83-B66C-4D2F82444372}" type="presOf" srcId="{28818252-5982-4BBB-B942-AFAD91D32D90}" destId="{2BCEB2A7-94DD-4932-8EE2-F30425BD612A}" srcOrd="0" destOrd="4" presId="urn:microsoft.com/office/officeart/2005/8/layout/radial2"/>
    <dgm:cxn modelId="{9EA65A93-8A4E-48BD-9AC2-0C60350A81C9}" srcId="{2B611D31-8BF8-41C7-8AE3-968EF8B58A86}" destId="{7DA8E060-972A-4ACE-A92C-F762E7F7CE52}" srcOrd="6" destOrd="0" parTransId="{A0C2F0A8-4740-4AE6-8CEF-A30949A2EB87}" sibTransId="{1AF40BB9-E1D0-4082-A049-CD043EE3C5D4}"/>
    <dgm:cxn modelId="{AC845694-2587-4579-A2A7-F3017FEFD967}" srcId="{0A6F21EB-0594-4F2A-B8F4-484E8B5A809B}" destId="{6AF18F45-3855-4E49-B29F-9691DCDB9123}" srcOrd="2" destOrd="0" parTransId="{5E388D46-3274-4B5D-B70E-3A2E5CB228B5}" sibTransId="{F8D38C4A-2213-4396-9F79-98E08C069765}"/>
    <dgm:cxn modelId="{2FBEA69F-AE95-474F-A0D2-59CFE6873E43}" srcId="{2B611D31-8BF8-41C7-8AE3-968EF8B58A86}" destId="{D08801E2-F99C-42DC-8978-A19AF92A51F5}" srcOrd="3" destOrd="0" parTransId="{21D81930-627B-4C59-B7C5-7087FE75AA62}" sibTransId="{BF52CC46-4DBD-4EA6-A1B6-023245925F99}"/>
    <dgm:cxn modelId="{03065EA0-DD45-48CA-932E-7981AFE23664}" srcId="{0A6F21EB-0594-4F2A-B8F4-484E8B5A809B}" destId="{D3BD8603-A415-4613-911F-509C01E06C32}" srcOrd="9" destOrd="0" parTransId="{BCA66F7A-A1CD-406F-B677-EC890689FC57}" sibTransId="{C55FBE79-E1D4-45A1-B0FF-1A38A0A97633}"/>
    <dgm:cxn modelId="{037DEDA6-4C35-4522-9151-BDC6F51E9CD0}" type="presOf" srcId="{F73A8A71-FB38-4128-9C1C-083597D2A122}" destId="{0C8D97D4-03CA-44A6-A51C-9B8268E778B9}" srcOrd="0" destOrd="8" presId="urn:microsoft.com/office/officeart/2005/8/layout/radial2"/>
    <dgm:cxn modelId="{82BF2EAB-D40A-4573-9793-ECBD79B27D61}" type="presOf" srcId="{3668AECA-56FD-4792-BD3D-4850F2F86EAE}" destId="{2BCEB2A7-94DD-4932-8EE2-F30425BD612A}" srcOrd="0" destOrd="7" presId="urn:microsoft.com/office/officeart/2005/8/layout/radial2"/>
    <dgm:cxn modelId="{DD0041AC-A866-41D6-B950-DA5680A07312}" srcId="{2B611D31-8BF8-41C7-8AE3-968EF8B58A86}" destId="{3DAB8BD0-036A-4050-9329-50300A3A1D86}" srcOrd="5" destOrd="0" parTransId="{8D3F6515-579B-4BC4-BF5D-C4EAF967D9B8}" sibTransId="{37DD86B8-ED79-4610-A672-2A7BA013D777}"/>
    <dgm:cxn modelId="{4E2265AC-6C05-4BCE-883C-23709E21B45E}" type="presOf" srcId="{2B611D31-8BF8-41C7-8AE3-968EF8B58A86}" destId="{0441D7D5-3FA0-4B29-9368-8CADEB6B5ECB}" srcOrd="0" destOrd="0" presId="urn:microsoft.com/office/officeart/2005/8/layout/radial2"/>
    <dgm:cxn modelId="{06329DAE-8CAA-4D8A-9CA9-1D65783C7E22}" type="presOf" srcId="{472340F0-2873-44B5-B28A-95F2F005957A}" destId="{CEED5330-5BF4-4530-8766-B31BDC1BC472}" srcOrd="0" destOrd="0" presId="urn:microsoft.com/office/officeart/2005/8/layout/radial2"/>
    <dgm:cxn modelId="{249FD3AE-A2F2-484D-B818-F2A3593928BD}" type="presOf" srcId="{D3BD8603-A415-4613-911F-509C01E06C32}" destId="{2BCEB2A7-94DD-4932-8EE2-F30425BD612A}" srcOrd="0" destOrd="9" presId="urn:microsoft.com/office/officeart/2005/8/layout/radial2"/>
    <dgm:cxn modelId="{EA21DCAF-E76E-4FF9-9AAD-68E1D4D9364F}" srcId="{DCC46DA5-8AB4-485E-B5EA-EA9AE8EBEB4F}" destId="{87A60B8F-9950-4D83-9E25-351BF9B862E3}" srcOrd="3" destOrd="0" parTransId="{D2AF2B23-3642-42CB-AD40-DC3B0D6224FF}" sibTransId="{818774F5-B8D6-4291-B3F5-4B81B6A4568D}"/>
    <dgm:cxn modelId="{359ABCB2-7EFF-431A-BEBA-D9E125798E36}" srcId="{4D02CE34-2E46-4B9A-8FFB-770DE1F922AA}" destId="{DCC46DA5-8AB4-485E-B5EA-EA9AE8EBEB4F}" srcOrd="1" destOrd="0" parTransId="{2E998BD9-ECD9-4943-8171-2DA5CC7B1112}" sibTransId="{448F76CE-4160-49BE-8AFF-B0EE73C508BF}"/>
    <dgm:cxn modelId="{EE96F1B2-847C-4BD9-98AD-FE383F273AEB}" srcId="{4D02CE34-2E46-4B9A-8FFB-770DE1F922AA}" destId="{0A6F21EB-0594-4F2A-B8F4-484E8B5A809B}" srcOrd="0" destOrd="0" parTransId="{472340F0-2873-44B5-B28A-95F2F005957A}" sibTransId="{6A2CFA5A-65C5-4C13-BD70-04FC47CEDDCE}"/>
    <dgm:cxn modelId="{5CB6DAB4-6084-4AEF-810B-B13253F943FE}" srcId="{0A6F21EB-0594-4F2A-B8F4-484E8B5A809B}" destId="{334593BC-C73C-4E3F-AD58-72E049EEB266}" srcOrd="8" destOrd="0" parTransId="{FC9D87B9-1ADB-4F35-901C-492A71A3D03F}" sibTransId="{AE9F64FE-BEA7-4901-BCE7-5BD2571E3259}"/>
    <dgm:cxn modelId="{E3CA27B7-42BC-4638-87FE-8AF2B9243F65}" srcId="{2D18D810-BD85-4EFC-8D74-055B4A100825}" destId="{E612E23F-2133-461C-A82A-962D2268FDF7}" srcOrd="1" destOrd="0" parTransId="{E6ACD6AD-6CBC-4D01-B0D9-73ED16E05312}" sibTransId="{78D36DBC-4465-4C0E-9BB5-ED72FC64913D}"/>
    <dgm:cxn modelId="{5675F7BA-2E07-429A-BFC9-F03747FF984F}" srcId="{4D02CE34-2E46-4B9A-8FFB-770DE1F922AA}" destId="{2D18D810-BD85-4EFC-8D74-055B4A100825}" srcOrd="2" destOrd="0" parTransId="{B423ED04-C182-431A-9B52-7175FECFF454}" sibTransId="{67B31776-1DC3-4633-A659-60F647AC096A}"/>
    <dgm:cxn modelId="{DD5376BB-CEB6-4AF1-9E4C-0A4C0F45E28E}" srcId="{DCC46DA5-8AB4-485E-B5EA-EA9AE8EBEB4F}" destId="{FAD59A61-6196-4480-AEE8-D81A67A55108}" srcOrd="0" destOrd="0" parTransId="{5DFC8691-51BC-433F-BECE-B760622492B3}" sibTransId="{1D4D977A-2A6A-4615-A0C2-CB2502BD6A03}"/>
    <dgm:cxn modelId="{F1C44CC6-61EA-45E7-BA15-04BCA4D4C268}" srcId="{2B611D31-8BF8-41C7-8AE3-968EF8B58A86}" destId="{B0812FEB-E0D0-4080-B3C2-4985ED9979DF}" srcOrd="4" destOrd="0" parTransId="{31877670-7A92-4268-AEFF-ED529DD46BE7}" sibTransId="{46E0214F-587C-421C-82F4-04A9EDE68475}"/>
    <dgm:cxn modelId="{0035BAD1-FE8B-4959-ABF1-18C74AC92E6D}" type="presOf" srcId="{334593BC-C73C-4E3F-AD58-72E049EEB266}" destId="{2BCEB2A7-94DD-4932-8EE2-F30425BD612A}" srcOrd="0" destOrd="8" presId="urn:microsoft.com/office/officeart/2005/8/layout/radial2"/>
    <dgm:cxn modelId="{083DE1D3-593F-490C-B2EA-CFC63C9014A2}" type="presOf" srcId="{8DEFDB39-FCD4-4A0D-A7B3-3FAD74E78A3F}" destId="{D3900824-381C-46E7-9B5E-00DC5AE5820A}" srcOrd="0" destOrd="5" presId="urn:microsoft.com/office/officeart/2005/8/layout/radial2"/>
    <dgm:cxn modelId="{AA019AD4-39E3-4652-A929-6C0B2891A9A9}" type="presOf" srcId="{FAD59A61-6196-4480-AEE8-D81A67A55108}" destId="{D3900824-381C-46E7-9B5E-00DC5AE5820A}" srcOrd="0" destOrd="0" presId="urn:microsoft.com/office/officeart/2005/8/layout/radial2"/>
    <dgm:cxn modelId="{84DA86D9-2958-4EF4-9C40-4905D4C8529C}" type="presOf" srcId="{7564B426-4A36-4E4E-A40B-3073012E4068}" destId="{1B6AD486-BE14-48BD-BC4D-28CEB822DAF7}" srcOrd="0" destOrd="0" presId="urn:microsoft.com/office/officeart/2005/8/layout/radial2"/>
    <dgm:cxn modelId="{ED7231DF-E62D-4351-A76D-9F241F5DAE2D}" type="presOf" srcId="{576594C1-CF24-4503-9A34-4BC104AE8624}" destId="{2BCEB2A7-94DD-4932-8EE2-F30425BD612A}" srcOrd="0" destOrd="5" presId="urn:microsoft.com/office/officeart/2005/8/layout/radial2"/>
    <dgm:cxn modelId="{0B6E03E8-B0A8-416C-A784-6708A5D9DDB3}" type="presOf" srcId="{6BEA2BF3-94CF-4848-815F-BE1347E29E1F}" destId="{D3900824-381C-46E7-9B5E-00DC5AE5820A}" srcOrd="0" destOrd="4" presId="urn:microsoft.com/office/officeart/2005/8/layout/radial2"/>
    <dgm:cxn modelId="{7E919CE8-E4DC-4E15-B270-620A786A0448}" type="presOf" srcId="{C5A1F542-6DBA-4E1C-9265-7DD00B34251F}" destId="{0C8D97D4-03CA-44A6-A51C-9B8268E778B9}" srcOrd="0" destOrd="7" presId="urn:microsoft.com/office/officeart/2005/8/layout/radial2"/>
    <dgm:cxn modelId="{CCF021F0-C0FB-4CBD-AAB5-C7E151A5D08E}" type="presOf" srcId="{484C0961-7885-4203-924B-44047FC61EF5}" destId="{515FA90E-7CBC-4791-B18D-F98AEEC065AE}" srcOrd="0" destOrd="2" presId="urn:microsoft.com/office/officeart/2005/8/layout/radial2"/>
    <dgm:cxn modelId="{BE7956F0-CD36-4F3C-85C7-A51E39DA75ED}" srcId="{0A6F21EB-0594-4F2A-B8F4-484E8B5A809B}" destId="{3668AECA-56FD-4792-BD3D-4850F2F86EAE}" srcOrd="7" destOrd="0" parTransId="{4E0A0D92-0765-41C1-8E05-CB90E96A3AAB}" sibTransId="{B00E2265-1B14-44DD-92C1-1D74889CC298}"/>
    <dgm:cxn modelId="{DEDB63F1-EB0D-46CF-8BA2-E8651D76DAE1}" srcId="{2D18D810-BD85-4EFC-8D74-055B4A100825}" destId="{AB39D5B6-8E56-4D11-8F8E-5D4D0B2AFBB9}" srcOrd="0" destOrd="0" parTransId="{3E091017-814D-4674-B607-F05E29BC57AD}" sibTransId="{23CB876E-1200-442A-AC9A-3C29B11D1E21}"/>
    <dgm:cxn modelId="{0D2684F1-4D84-4FB3-BDDA-000F1035A3BD}" type="presOf" srcId="{87A60B8F-9950-4D83-9E25-351BF9B862E3}" destId="{D3900824-381C-46E7-9B5E-00DC5AE5820A}" srcOrd="0" destOrd="3" presId="urn:microsoft.com/office/officeart/2005/8/layout/radial2"/>
    <dgm:cxn modelId="{C72C51F3-B38E-471A-9A96-F1F99A526D75}" type="presOf" srcId="{2D18D810-BD85-4EFC-8D74-055B4A100825}" destId="{FC31F727-D65E-4A9B-B30B-AE761D66359B}" srcOrd="0" destOrd="0" presId="urn:microsoft.com/office/officeart/2005/8/layout/radial2"/>
    <dgm:cxn modelId="{391607F7-C1A1-4569-9062-1638749BDB46}" srcId="{0A6F21EB-0594-4F2A-B8F4-484E8B5A809B}" destId="{B8AEDC2D-350C-4F48-865D-2F359844F260}" srcOrd="6" destOrd="0" parTransId="{83CB25C3-072E-48C2-8B08-4F76AC22E7B1}" sibTransId="{1C1C1713-AF9E-4503-931D-8B0B449B2750}"/>
    <dgm:cxn modelId="{0A14BCF7-9CE5-4202-9BB5-255714BD6848}" srcId="{2B611D31-8BF8-41C7-8AE3-968EF8B58A86}" destId="{C5A1F542-6DBA-4E1C-9265-7DD00B34251F}" srcOrd="7" destOrd="0" parTransId="{D26CF0BD-96E2-4FED-BBDF-F3F4991B916A}" sibTransId="{2448B3E9-FB19-43B8-8955-8F8C8DA154FC}"/>
    <dgm:cxn modelId="{E1953AFD-3E32-4055-BD79-EAB3CD6672D9}" type="presOf" srcId="{F33CE457-4BAD-4A50-ABA0-5B9E5EC43CE5}" destId="{2BCEB2A7-94DD-4932-8EE2-F30425BD612A}" srcOrd="0" destOrd="0" presId="urn:microsoft.com/office/officeart/2005/8/layout/radial2"/>
    <dgm:cxn modelId="{5AA161DC-4D2B-41D4-9645-EE736D197EF2}" type="presParOf" srcId="{18928B85-45AB-4C61-939F-983D77AB4FAE}" destId="{64F27B97-26A6-4EED-A8D4-F635F8796F6F}" srcOrd="0" destOrd="0" presId="urn:microsoft.com/office/officeart/2005/8/layout/radial2"/>
    <dgm:cxn modelId="{403A718D-4236-4103-9AF8-31BD50BD62E3}" type="presParOf" srcId="{64F27B97-26A6-4EED-A8D4-F635F8796F6F}" destId="{0E71D54A-C233-441E-8141-493886E61695}" srcOrd="0" destOrd="0" presId="urn:microsoft.com/office/officeart/2005/8/layout/radial2"/>
    <dgm:cxn modelId="{3B708514-AE8A-4B1F-BBD7-F616900F5EA1}" type="presParOf" srcId="{0E71D54A-C233-441E-8141-493886E61695}" destId="{4B3C051A-31DE-4096-A677-410C60087F1A}" srcOrd="0" destOrd="0" presId="urn:microsoft.com/office/officeart/2005/8/layout/radial2"/>
    <dgm:cxn modelId="{247DCCE8-D33F-4B38-BEFE-90EEFF775E40}" type="presParOf" srcId="{0E71D54A-C233-441E-8141-493886E61695}" destId="{7F115E8A-9000-4654-A93A-2C1DFFD8EEB5}" srcOrd="1" destOrd="0" presId="urn:microsoft.com/office/officeart/2005/8/layout/radial2"/>
    <dgm:cxn modelId="{5A3BD572-83B2-4F83-9E81-CCF35F137DEB}" type="presParOf" srcId="{64F27B97-26A6-4EED-A8D4-F635F8796F6F}" destId="{CEED5330-5BF4-4530-8766-B31BDC1BC472}" srcOrd="1" destOrd="0" presId="urn:microsoft.com/office/officeart/2005/8/layout/radial2"/>
    <dgm:cxn modelId="{1495847F-D035-480A-937F-91EE34800B92}" type="presParOf" srcId="{64F27B97-26A6-4EED-A8D4-F635F8796F6F}" destId="{68F405A5-7642-457A-9AC1-B997992E6F14}" srcOrd="2" destOrd="0" presId="urn:microsoft.com/office/officeart/2005/8/layout/radial2"/>
    <dgm:cxn modelId="{CB81FD0E-4024-45FA-9B8E-57EB9A2EA76B}" type="presParOf" srcId="{68F405A5-7642-457A-9AC1-B997992E6F14}" destId="{D3A52A43-A008-4663-9544-0888B5D804DF}" srcOrd="0" destOrd="0" presId="urn:microsoft.com/office/officeart/2005/8/layout/radial2"/>
    <dgm:cxn modelId="{B8CAD1F8-9319-4ECA-8C89-A17303CF0480}" type="presParOf" srcId="{68F405A5-7642-457A-9AC1-B997992E6F14}" destId="{2BCEB2A7-94DD-4932-8EE2-F30425BD612A}" srcOrd="1" destOrd="0" presId="urn:microsoft.com/office/officeart/2005/8/layout/radial2"/>
    <dgm:cxn modelId="{9E3F228F-24B7-4210-A224-E8E739448A03}" type="presParOf" srcId="{64F27B97-26A6-4EED-A8D4-F635F8796F6F}" destId="{9DC9B349-7FB1-4679-86E6-869193025715}" srcOrd="3" destOrd="0" presId="urn:microsoft.com/office/officeart/2005/8/layout/radial2"/>
    <dgm:cxn modelId="{817A1B36-F852-430B-AAF7-C7181E9CBF73}" type="presParOf" srcId="{64F27B97-26A6-4EED-A8D4-F635F8796F6F}" destId="{4AD1BEED-5FD9-405E-98DF-57B821DF7470}" srcOrd="4" destOrd="0" presId="urn:microsoft.com/office/officeart/2005/8/layout/radial2"/>
    <dgm:cxn modelId="{D56B9DF9-130F-4D0B-BE52-D8150B9D416E}" type="presParOf" srcId="{4AD1BEED-5FD9-405E-98DF-57B821DF7470}" destId="{038DA562-18D1-496A-8DB7-669F89DA83AA}" srcOrd="0" destOrd="0" presId="urn:microsoft.com/office/officeart/2005/8/layout/radial2"/>
    <dgm:cxn modelId="{1F1250FA-6CAF-4FAF-837C-C3EBB097098E}" type="presParOf" srcId="{4AD1BEED-5FD9-405E-98DF-57B821DF7470}" destId="{D3900824-381C-46E7-9B5E-00DC5AE5820A}" srcOrd="1" destOrd="0" presId="urn:microsoft.com/office/officeart/2005/8/layout/radial2"/>
    <dgm:cxn modelId="{96EC856A-D855-4DE5-9B32-6AC92FAD9CB7}" type="presParOf" srcId="{64F27B97-26A6-4EED-A8D4-F635F8796F6F}" destId="{5DA57E42-A91E-41F4-A17E-A27ED44BAB6A}" srcOrd="5" destOrd="0" presId="urn:microsoft.com/office/officeart/2005/8/layout/radial2"/>
    <dgm:cxn modelId="{28551CFB-B5CF-4C44-9640-733D3F7E2871}" type="presParOf" srcId="{64F27B97-26A6-4EED-A8D4-F635F8796F6F}" destId="{E2CC8582-BCC5-4352-A5D9-978F9CC579DA}" srcOrd="6" destOrd="0" presId="urn:microsoft.com/office/officeart/2005/8/layout/radial2"/>
    <dgm:cxn modelId="{8F0B52CC-6E34-4305-BDD5-8861FE65BABF}" type="presParOf" srcId="{E2CC8582-BCC5-4352-A5D9-978F9CC579DA}" destId="{FC31F727-D65E-4A9B-B30B-AE761D66359B}" srcOrd="0" destOrd="0" presId="urn:microsoft.com/office/officeart/2005/8/layout/radial2"/>
    <dgm:cxn modelId="{799DF5C3-BDEE-4BC2-AB00-E5EF80EA40CF}" type="presParOf" srcId="{E2CC8582-BCC5-4352-A5D9-978F9CC579DA}" destId="{515FA90E-7CBC-4791-B18D-F98AEEC065AE}" srcOrd="1" destOrd="0" presId="urn:microsoft.com/office/officeart/2005/8/layout/radial2"/>
    <dgm:cxn modelId="{7023243F-E2AA-442A-A7F3-7DC15371DF3C}" type="presParOf" srcId="{64F27B97-26A6-4EED-A8D4-F635F8796F6F}" destId="{1B6AD486-BE14-48BD-BC4D-28CEB822DAF7}" srcOrd="7" destOrd="0" presId="urn:microsoft.com/office/officeart/2005/8/layout/radial2"/>
    <dgm:cxn modelId="{B7A14CEC-E0A5-4E02-A7B5-8DE989B1B45E}" type="presParOf" srcId="{64F27B97-26A6-4EED-A8D4-F635F8796F6F}" destId="{4425E8D5-99A6-42F1-8A1F-B8A6E595E02D}" srcOrd="8" destOrd="0" presId="urn:microsoft.com/office/officeart/2005/8/layout/radial2"/>
    <dgm:cxn modelId="{8938CB02-C335-4388-9A40-AA8417A6D341}" type="presParOf" srcId="{4425E8D5-99A6-42F1-8A1F-B8A6E595E02D}" destId="{0441D7D5-3FA0-4B29-9368-8CADEB6B5ECB}" srcOrd="0" destOrd="0" presId="urn:microsoft.com/office/officeart/2005/8/layout/radial2"/>
    <dgm:cxn modelId="{FD244119-F411-425A-B2E3-4F6FEEB44689}" type="presParOf" srcId="{4425E8D5-99A6-42F1-8A1F-B8A6E595E02D}" destId="{0C8D97D4-03CA-44A6-A51C-9B8268E778B9}"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F1FE77-74F6-4C70-9D03-D94D74496F1A}"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pt-BR"/>
        </a:p>
      </dgm:t>
    </dgm:pt>
    <dgm:pt modelId="{965324A9-80A0-4585-9353-9AE9DE5F1430}">
      <dgm:prSet phldrT="[Texto]" custT="1"/>
      <dgm:spPr/>
      <dgm:t>
        <a:bodyPr/>
        <a:lstStyle/>
        <a:p>
          <a:r>
            <a:rPr lang="pt-BR" sz="2000" b="1" dirty="0">
              <a:solidFill>
                <a:schemeClr val="tx1"/>
              </a:solidFill>
            </a:rPr>
            <a:t>REGRAS DE ENGAJAMENTO</a:t>
          </a:r>
        </a:p>
      </dgm:t>
    </dgm:pt>
    <dgm:pt modelId="{B7BE657A-ADAE-4A6B-A5F9-769CFE4DDCB4}" type="parTrans" cxnId="{884BC7E1-A7D6-4296-8D72-534BBBCA292C}">
      <dgm:prSet/>
      <dgm:spPr/>
      <dgm:t>
        <a:bodyPr/>
        <a:lstStyle/>
        <a:p>
          <a:endParaRPr lang="pt-BR" sz="2000"/>
        </a:p>
      </dgm:t>
    </dgm:pt>
    <dgm:pt modelId="{CAA61DD1-A432-45B9-9CB3-2103E6CBB5D8}" type="sibTrans" cxnId="{884BC7E1-A7D6-4296-8D72-534BBBCA292C}">
      <dgm:prSet/>
      <dgm:spPr/>
      <dgm:t>
        <a:bodyPr/>
        <a:lstStyle/>
        <a:p>
          <a:endParaRPr lang="pt-BR" sz="2000"/>
        </a:p>
      </dgm:t>
    </dgm:pt>
    <dgm:pt modelId="{D7E6D101-831B-4DBA-8886-DDC7524B3BE5}">
      <dgm:prSet phldrT="[Texto]" custT="1"/>
      <dgm:spPr/>
      <dgm:t>
        <a:bodyPr/>
        <a:lstStyle/>
        <a:p>
          <a:r>
            <a:rPr lang="pt-BR" sz="2000" dirty="0">
              <a:solidFill>
                <a:schemeClr val="tx1"/>
              </a:solidFill>
            </a:rPr>
            <a:t>Conteúdo didático</a:t>
          </a:r>
        </a:p>
      </dgm:t>
    </dgm:pt>
    <dgm:pt modelId="{498678C0-C26C-4AB8-9F33-C8E768CE0263}" type="parTrans" cxnId="{E092D3D7-2976-4FBB-BBDB-2C539E21DD25}">
      <dgm:prSet/>
      <dgm:spPr/>
      <dgm:t>
        <a:bodyPr/>
        <a:lstStyle/>
        <a:p>
          <a:endParaRPr lang="pt-BR" sz="2000"/>
        </a:p>
      </dgm:t>
    </dgm:pt>
    <dgm:pt modelId="{6132A117-47AD-4AC5-B715-F585F54B9024}" type="sibTrans" cxnId="{E092D3D7-2976-4FBB-BBDB-2C539E21DD25}">
      <dgm:prSet/>
      <dgm:spPr/>
      <dgm:t>
        <a:bodyPr/>
        <a:lstStyle/>
        <a:p>
          <a:endParaRPr lang="pt-BR" sz="2000"/>
        </a:p>
      </dgm:t>
    </dgm:pt>
    <dgm:pt modelId="{8788C412-9219-4712-A59F-621AA74FE9B1}">
      <dgm:prSet phldrT="[Texto]" custT="1"/>
      <dgm:spPr/>
      <dgm:t>
        <a:bodyPr/>
        <a:lstStyle/>
        <a:p>
          <a:r>
            <a:rPr lang="pt-BR" sz="2000" b="1" dirty="0">
              <a:solidFill>
                <a:schemeClr val="tx1"/>
              </a:solidFill>
            </a:rPr>
            <a:t>FORÇAS E OPORTUNIDADES</a:t>
          </a:r>
        </a:p>
      </dgm:t>
    </dgm:pt>
    <dgm:pt modelId="{56A26D8F-2DA7-449A-9A84-74A38D8ACE96}" type="parTrans" cxnId="{E3868DD7-069C-41BA-809D-1259047E0C8E}">
      <dgm:prSet/>
      <dgm:spPr/>
      <dgm:t>
        <a:bodyPr/>
        <a:lstStyle/>
        <a:p>
          <a:endParaRPr lang="pt-BR" sz="2000"/>
        </a:p>
      </dgm:t>
    </dgm:pt>
    <dgm:pt modelId="{F183FA2B-C8B0-42C1-A76E-2D1FB085411C}" type="sibTrans" cxnId="{E3868DD7-069C-41BA-809D-1259047E0C8E}">
      <dgm:prSet/>
      <dgm:spPr/>
      <dgm:t>
        <a:bodyPr/>
        <a:lstStyle/>
        <a:p>
          <a:endParaRPr lang="pt-BR" sz="2000"/>
        </a:p>
      </dgm:t>
    </dgm:pt>
    <dgm:pt modelId="{ED592369-4F9C-40A0-9D59-58A834056E59}">
      <dgm:prSet phldrT="[Texto]" custT="1"/>
      <dgm:spPr/>
      <dgm:t>
        <a:bodyPr/>
        <a:lstStyle/>
        <a:p>
          <a:r>
            <a:rPr lang="pt-BR" sz="2000" dirty="0">
              <a:solidFill>
                <a:schemeClr val="tx1"/>
              </a:solidFill>
            </a:rPr>
            <a:t>Capacidades</a:t>
          </a:r>
        </a:p>
      </dgm:t>
    </dgm:pt>
    <dgm:pt modelId="{D73EB8AA-752D-4B5C-9C55-53C3B121088E}" type="parTrans" cxnId="{1EA295EA-19E7-455D-A381-10E9131692EB}">
      <dgm:prSet/>
      <dgm:spPr/>
      <dgm:t>
        <a:bodyPr/>
        <a:lstStyle/>
        <a:p>
          <a:endParaRPr lang="pt-BR" sz="2000"/>
        </a:p>
      </dgm:t>
    </dgm:pt>
    <dgm:pt modelId="{9EAF308C-2A65-462E-B12B-9FB4B9E62CB5}" type="sibTrans" cxnId="{1EA295EA-19E7-455D-A381-10E9131692EB}">
      <dgm:prSet/>
      <dgm:spPr/>
      <dgm:t>
        <a:bodyPr/>
        <a:lstStyle/>
        <a:p>
          <a:endParaRPr lang="pt-BR" sz="2000"/>
        </a:p>
      </dgm:t>
    </dgm:pt>
    <dgm:pt modelId="{C0BFE650-D955-434A-B725-2DA019FDA0E6}">
      <dgm:prSet phldrT="[Texto]" custT="1"/>
      <dgm:spPr/>
      <dgm:t>
        <a:bodyPr/>
        <a:lstStyle/>
        <a:p>
          <a:r>
            <a:rPr lang="pt-BR" sz="2000" dirty="0">
              <a:solidFill>
                <a:schemeClr val="tx1"/>
              </a:solidFill>
            </a:rPr>
            <a:t>Pontos chaves de sucesso</a:t>
          </a:r>
        </a:p>
      </dgm:t>
    </dgm:pt>
    <dgm:pt modelId="{D67567DF-EAC0-471A-A0CE-F018E30CE666}" type="parTrans" cxnId="{D607084C-F7A4-4672-ACE3-AB03DCB55F21}">
      <dgm:prSet/>
      <dgm:spPr/>
      <dgm:t>
        <a:bodyPr/>
        <a:lstStyle/>
        <a:p>
          <a:endParaRPr lang="pt-BR" sz="2000"/>
        </a:p>
      </dgm:t>
    </dgm:pt>
    <dgm:pt modelId="{08C3811D-4DC5-4006-B70F-9EBDD479688D}" type="sibTrans" cxnId="{D607084C-F7A4-4672-ACE3-AB03DCB55F21}">
      <dgm:prSet/>
      <dgm:spPr/>
      <dgm:t>
        <a:bodyPr/>
        <a:lstStyle/>
        <a:p>
          <a:endParaRPr lang="pt-BR" sz="2000"/>
        </a:p>
      </dgm:t>
    </dgm:pt>
    <dgm:pt modelId="{9771933A-2591-45FA-BE64-20584CE1C378}">
      <dgm:prSet phldrT="[Texto]" custT="1"/>
      <dgm:spPr/>
      <dgm:t>
        <a:bodyPr/>
        <a:lstStyle/>
        <a:p>
          <a:r>
            <a:rPr lang="pt-BR" sz="2000" b="1" dirty="0">
              <a:solidFill>
                <a:schemeClr val="tx1"/>
              </a:solidFill>
            </a:rPr>
            <a:t>AMEAÇAS E FRAQUEZAS</a:t>
          </a:r>
        </a:p>
      </dgm:t>
    </dgm:pt>
    <dgm:pt modelId="{3E72CD6C-9D7B-436F-A666-1EA31A0F93C0}" type="parTrans" cxnId="{5B999F0B-0AE3-4E3A-A581-BD133BF66E26}">
      <dgm:prSet/>
      <dgm:spPr/>
      <dgm:t>
        <a:bodyPr/>
        <a:lstStyle/>
        <a:p>
          <a:endParaRPr lang="pt-BR" sz="2000"/>
        </a:p>
      </dgm:t>
    </dgm:pt>
    <dgm:pt modelId="{8702346E-75F9-40D0-AD8F-605EE911FF27}" type="sibTrans" cxnId="{5B999F0B-0AE3-4E3A-A581-BD133BF66E26}">
      <dgm:prSet/>
      <dgm:spPr/>
      <dgm:t>
        <a:bodyPr/>
        <a:lstStyle/>
        <a:p>
          <a:endParaRPr lang="pt-BR" sz="2000"/>
        </a:p>
      </dgm:t>
    </dgm:pt>
    <dgm:pt modelId="{A9613A7C-4DE0-4119-844C-6D23BA112613}">
      <dgm:prSet phldrT="[Texto]" custT="1"/>
      <dgm:spPr/>
      <dgm:t>
        <a:bodyPr/>
        <a:lstStyle/>
        <a:p>
          <a:r>
            <a:rPr lang="pt-BR" sz="2000" dirty="0">
              <a:solidFill>
                <a:schemeClr val="tx1"/>
              </a:solidFill>
            </a:rPr>
            <a:t>Riscos</a:t>
          </a:r>
        </a:p>
      </dgm:t>
    </dgm:pt>
    <dgm:pt modelId="{6D4EEEDE-1A4A-4B87-B533-AEE63CB35ED0}" type="parTrans" cxnId="{B0231075-E406-4F38-B8CB-5FC646C76FB8}">
      <dgm:prSet/>
      <dgm:spPr/>
      <dgm:t>
        <a:bodyPr/>
        <a:lstStyle/>
        <a:p>
          <a:endParaRPr lang="pt-BR" sz="2000"/>
        </a:p>
      </dgm:t>
    </dgm:pt>
    <dgm:pt modelId="{F1DB710B-69B8-4DCA-8513-1FAF52D35C34}" type="sibTrans" cxnId="{B0231075-E406-4F38-B8CB-5FC646C76FB8}">
      <dgm:prSet/>
      <dgm:spPr/>
      <dgm:t>
        <a:bodyPr/>
        <a:lstStyle/>
        <a:p>
          <a:endParaRPr lang="pt-BR" sz="2000"/>
        </a:p>
      </dgm:t>
    </dgm:pt>
    <dgm:pt modelId="{11413FF7-D46F-4D59-9FAF-D6A2D6F532FB}">
      <dgm:prSet phldrT="[Texto]" custT="1"/>
      <dgm:spPr/>
      <dgm:t>
        <a:bodyPr/>
        <a:lstStyle/>
        <a:p>
          <a:r>
            <a:rPr lang="pt-BR" sz="2000" dirty="0">
              <a:solidFill>
                <a:schemeClr val="tx1"/>
              </a:solidFill>
            </a:rPr>
            <a:t>Vulnerabilidades</a:t>
          </a:r>
        </a:p>
      </dgm:t>
    </dgm:pt>
    <dgm:pt modelId="{D3B90E6C-DCE6-4F87-A03B-24D61E7010BE}" type="parTrans" cxnId="{F79B44FA-F0DF-4A8B-A0E4-7F75EE550222}">
      <dgm:prSet/>
      <dgm:spPr/>
      <dgm:t>
        <a:bodyPr/>
        <a:lstStyle/>
        <a:p>
          <a:endParaRPr lang="pt-BR" sz="2000"/>
        </a:p>
      </dgm:t>
    </dgm:pt>
    <dgm:pt modelId="{AB668DB2-F1BA-4910-A64C-890B98359DDF}" type="sibTrans" cxnId="{F79B44FA-F0DF-4A8B-A0E4-7F75EE550222}">
      <dgm:prSet/>
      <dgm:spPr/>
      <dgm:t>
        <a:bodyPr/>
        <a:lstStyle/>
        <a:p>
          <a:endParaRPr lang="pt-BR" sz="2000"/>
        </a:p>
      </dgm:t>
    </dgm:pt>
    <dgm:pt modelId="{67D9BE47-7548-4AE3-A345-331ACF76AF2C}">
      <dgm:prSet phldrT="[Texto]" custT="1"/>
      <dgm:spPr/>
      <dgm:t>
        <a:bodyPr/>
        <a:lstStyle/>
        <a:p>
          <a:r>
            <a:rPr lang="pt-BR" sz="2000" b="1" dirty="0"/>
            <a:t>ARSENAL</a:t>
          </a:r>
        </a:p>
      </dgm:t>
    </dgm:pt>
    <dgm:pt modelId="{56C4C69A-5ACE-4C79-A5CD-7D1BB7041AF2}" type="parTrans" cxnId="{C60AA7DF-0C0D-4B3F-8308-7C808D073E6E}">
      <dgm:prSet/>
      <dgm:spPr/>
      <dgm:t>
        <a:bodyPr/>
        <a:lstStyle/>
        <a:p>
          <a:endParaRPr lang="pt-BR" sz="2000"/>
        </a:p>
      </dgm:t>
    </dgm:pt>
    <dgm:pt modelId="{5D404708-4815-4F36-AE3A-3AB1ED49ED44}" type="sibTrans" cxnId="{C60AA7DF-0C0D-4B3F-8308-7C808D073E6E}">
      <dgm:prSet/>
      <dgm:spPr/>
      <dgm:t>
        <a:bodyPr/>
        <a:lstStyle/>
        <a:p>
          <a:endParaRPr lang="pt-BR" sz="2000"/>
        </a:p>
      </dgm:t>
    </dgm:pt>
    <dgm:pt modelId="{41D405D9-3F20-4652-AF3B-E8A416BCE038}">
      <dgm:prSet phldrT="[Texto]" custT="1"/>
      <dgm:spPr/>
      <dgm:t>
        <a:bodyPr/>
        <a:lstStyle/>
        <a:p>
          <a:r>
            <a:rPr lang="pt-BR" sz="2000" dirty="0"/>
            <a:t>Modelos</a:t>
          </a:r>
        </a:p>
      </dgm:t>
    </dgm:pt>
    <dgm:pt modelId="{BF970772-5FAE-4B56-BDFA-D430483B7E36}" type="parTrans" cxnId="{AF3DE260-0B98-46FF-BFA6-804E7C843FEA}">
      <dgm:prSet/>
      <dgm:spPr/>
      <dgm:t>
        <a:bodyPr/>
        <a:lstStyle/>
        <a:p>
          <a:endParaRPr lang="pt-BR" sz="2000"/>
        </a:p>
      </dgm:t>
    </dgm:pt>
    <dgm:pt modelId="{24B89E10-FCA1-4DAF-A43F-434B4719920A}" type="sibTrans" cxnId="{AF3DE260-0B98-46FF-BFA6-804E7C843FEA}">
      <dgm:prSet/>
      <dgm:spPr/>
      <dgm:t>
        <a:bodyPr/>
        <a:lstStyle/>
        <a:p>
          <a:endParaRPr lang="pt-BR" sz="2000"/>
        </a:p>
      </dgm:t>
    </dgm:pt>
    <dgm:pt modelId="{F875DCB9-2C5D-4560-8665-49D479BA159E}">
      <dgm:prSet phldrT="[Texto]" custT="1"/>
      <dgm:spPr/>
      <dgm:t>
        <a:bodyPr/>
        <a:lstStyle/>
        <a:p>
          <a:r>
            <a:rPr lang="pt-BR" sz="2000" dirty="0" err="1"/>
            <a:t>Checklist</a:t>
          </a:r>
          <a:endParaRPr lang="pt-BR" sz="2000" dirty="0"/>
        </a:p>
      </dgm:t>
    </dgm:pt>
    <dgm:pt modelId="{C413415E-6F3F-4C4C-870D-3F6EAE1465CC}" type="parTrans" cxnId="{E7C36C92-108C-46B9-8EEB-FCC207C5AB24}">
      <dgm:prSet/>
      <dgm:spPr/>
      <dgm:t>
        <a:bodyPr/>
        <a:lstStyle/>
        <a:p>
          <a:endParaRPr lang="pt-BR" sz="2000"/>
        </a:p>
      </dgm:t>
    </dgm:pt>
    <dgm:pt modelId="{E22B4F19-8A9D-4B06-ABDB-0BA631CEC291}" type="sibTrans" cxnId="{E7C36C92-108C-46B9-8EEB-FCC207C5AB24}">
      <dgm:prSet/>
      <dgm:spPr/>
      <dgm:t>
        <a:bodyPr/>
        <a:lstStyle/>
        <a:p>
          <a:endParaRPr lang="pt-BR" sz="2000"/>
        </a:p>
      </dgm:t>
    </dgm:pt>
    <dgm:pt modelId="{8A736D99-82EC-4274-9C05-3045E7C8B779}">
      <dgm:prSet phldrT="[Texto]" custT="1"/>
      <dgm:spPr/>
      <dgm:t>
        <a:bodyPr/>
        <a:lstStyle/>
        <a:p>
          <a:r>
            <a:rPr lang="pt-BR" sz="2000" b="1" dirty="0">
              <a:solidFill>
                <a:schemeClr val="tx1"/>
              </a:solidFill>
            </a:rPr>
            <a:t>REFERÊNCIAS</a:t>
          </a:r>
        </a:p>
      </dgm:t>
    </dgm:pt>
    <dgm:pt modelId="{A9FFF65F-6347-417F-8219-970AEB512827}" type="parTrans" cxnId="{B161A1D4-4553-4F87-B9A9-44BEE2FA30FB}">
      <dgm:prSet/>
      <dgm:spPr/>
      <dgm:t>
        <a:bodyPr/>
        <a:lstStyle/>
        <a:p>
          <a:endParaRPr lang="pt-BR" sz="2000"/>
        </a:p>
      </dgm:t>
    </dgm:pt>
    <dgm:pt modelId="{391DCD87-C172-4DF9-B558-5AB3E0BC2092}" type="sibTrans" cxnId="{B161A1D4-4553-4F87-B9A9-44BEE2FA30FB}">
      <dgm:prSet/>
      <dgm:spPr/>
      <dgm:t>
        <a:bodyPr/>
        <a:lstStyle/>
        <a:p>
          <a:endParaRPr lang="pt-BR" sz="2000"/>
        </a:p>
      </dgm:t>
    </dgm:pt>
    <dgm:pt modelId="{8847A357-C498-45EF-820E-0177709FDA24}">
      <dgm:prSet phldrT="[Texto]" custT="1"/>
      <dgm:spPr/>
      <dgm:t>
        <a:bodyPr/>
        <a:lstStyle/>
        <a:p>
          <a:r>
            <a:rPr lang="pt-BR" sz="2000" dirty="0">
              <a:solidFill>
                <a:schemeClr val="tx1"/>
              </a:solidFill>
            </a:rPr>
            <a:t>Bibliografia </a:t>
          </a:r>
        </a:p>
      </dgm:t>
    </dgm:pt>
    <dgm:pt modelId="{C090242A-75C4-4DFF-8543-EA8F9A5465A2}" type="parTrans" cxnId="{8A514734-D64E-4002-80AE-7F4459E74E95}">
      <dgm:prSet/>
      <dgm:spPr/>
      <dgm:t>
        <a:bodyPr/>
        <a:lstStyle/>
        <a:p>
          <a:endParaRPr lang="pt-BR" sz="2000"/>
        </a:p>
      </dgm:t>
    </dgm:pt>
    <dgm:pt modelId="{2952B192-1E04-4883-9632-712504249D79}" type="sibTrans" cxnId="{8A514734-D64E-4002-80AE-7F4459E74E95}">
      <dgm:prSet/>
      <dgm:spPr/>
      <dgm:t>
        <a:bodyPr/>
        <a:lstStyle/>
        <a:p>
          <a:endParaRPr lang="pt-BR" sz="2000"/>
        </a:p>
      </dgm:t>
    </dgm:pt>
    <dgm:pt modelId="{7A7D5D14-6F65-48AB-A2D5-0F7B7E1B9B58}">
      <dgm:prSet phldrT="[Texto]" custT="1"/>
      <dgm:spPr/>
      <dgm:t>
        <a:bodyPr/>
        <a:lstStyle/>
        <a:p>
          <a:r>
            <a:rPr lang="pt-BR" sz="2000" dirty="0">
              <a:solidFill>
                <a:schemeClr val="tx1"/>
              </a:solidFill>
            </a:rPr>
            <a:t>Normativos</a:t>
          </a:r>
        </a:p>
      </dgm:t>
    </dgm:pt>
    <dgm:pt modelId="{034A590C-6B51-4CE0-8319-C362CA01EABC}" type="parTrans" cxnId="{4207624E-2032-438E-A7F0-99487682F74F}">
      <dgm:prSet/>
      <dgm:spPr/>
      <dgm:t>
        <a:bodyPr/>
        <a:lstStyle/>
        <a:p>
          <a:endParaRPr lang="pt-BR" sz="2000"/>
        </a:p>
      </dgm:t>
    </dgm:pt>
    <dgm:pt modelId="{1470BDD7-ECDB-4493-8981-D7318292F177}" type="sibTrans" cxnId="{4207624E-2032-438E-A7F0-99487682F74F}">
      <dgm:prSet/>
      <dgm:spPr/>
      <dgm:t>
        <a:bodyPr/>
        <a:lstStyle/>
        <a:p>
          <a:endParaRPr lang="pt-BR" sz="2000"/>
        </a:p>
      </dgm:t>
    </dgm:pt>
    <dgm:pt modelId="{3531B8FC-DB10-4AEB-8880-AC386C0AB426}">
      <dgm:prSet phldrT="[Texto]" custT="1"/>
      <dgm:spPr/>
      <dgm:t>
        <a:bodyPr/>
        <a:lstStyle/>
        <a:p>
          <a:r>
            <a:rPr lang="pt-BR" sz="2000" dirty="0">
              <a:solidFill>
                <a:schemeClr val="tx1"/>
              </a:solidFill>
            </a:rPr>
            <a:t>Diretrizes</a:t>
          </a:r>
        </a:p>
      </dgm:t>
    </dgm:pt>
    <dgm:pt modelId="{63933715-6F22-4045-A3F4-952161EFA3EE}" type="parTrans" cxnId="{80193B6E-E25A-47A4-AEDD-19B883E15B9A}">
      <dgm:prSet/>
      <dgm:spPr/>
      <dgm:t>
        <a:bodyPr/>
        <a:lstStyle/>
        <a:p>
          <a:endParaRPr lang="pt-BR" sz="2000"/>
        </a:p>
      </dgm:t>
    </dgm:pt>
    <dgm:pt modelId="{219B20D8-81A9-49F9-9D6D-85E4B862AD28}" type="sibTrans" cxnId="{80193B6E-E25A-47A4-AEDD-19B883E15B9A}">
      <dgm:prSet/>
      <dgm:spPr/>
      <dgm:t>
        <a:bodyPr/>
        <a:lstStyle/>
        <a:p>
          <a:endParaRPr lang="pt-BR" sz="2000"/>
        </a:p>
      </dgm:t>
    </dgm:pt>
    <dgm:pt modelId="{9AF2B4C2-2538-4760-BC5F-7DBBA7D532DE}" type="pres">
      <dgm:prSet presAssocID="{3CF1FE77-74F6-4C70-9D03-D94D74496F1A}" presName="linear" presStyleCnt="0">
        <dgm:presLayoutVars>
          <dgm:dir/>
          <dgm:resizeHandles val="exact"/>
        </dgm:presLayoutVars>
      </dgm:prSet>
      <dgm:spPr/>
    </dgm:pt>
    <dgm:pt modelId="{F14B07BA-E06C-49EA-ACDA-0803AFB62FEC}" type="pres">
      <dgm:prSet presAssocID="{965324A9-80A0-4585-9353-9AE9DE5F1430}" presName="comp" presStyleCnt="0"/>
      <dgm:spPr/>
    </dgm:pt>
    <dgm:pt modelId="{6125B18E-0F79-4B36-872E-F0910884C95D}" type="pres">
      <dgm:prSet presAssocID="{965324A9-80A0-4585-9353-9AE9DE5F1430}" presName="box" presStyleLbl="node1" presStyleIdx="0" presStyleCnt="5" custLinFactNeighborX="926"/>
      <dgm:spPr/>
    </dgm:pt>
    <dgm:pt modelId="{FF6B8D79-07D6-47F3-A595-5A207919808F}" type="pres">
      <dgm:prSet presAssocID="{965324A9-80A0-4585-9353-9AE9DE5F1430}" presName="img" presStyleLbl="fgImgPlace1" presStyleIdx="0" presStyleCnt="5"/>
      <dgm:spPr>
        <a:blipFill rotWithShape="1">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blip>
          <a:stretch>
            <a:fillRect/>
          </a:stretch>
        </a:blipFill>
      </dgm:spPr>
    </dgm:pt>
    <dgm:pt modelId="{F275378D-6454-4D24-8BDF-5365317924B1}" type="pres">
      <dgm:prSet presAssocID="{965324A9-80A0-4585-9353-9AE9DE5F1430}" presName="text" presStyleLbl="node1" presStyleIdx="0" presStyleCnt="5">
        <dgm:presLayoutVars>
          <dgm:bulletEnabled val="1"/>
        </dgm:presLayoutVars>
      </dgm:prSet>
      <dgm:spPr/>
    </dgm:pt>
    <dgm:pt modelId="{3F1D597E-D43E-4223-B6C7-9E69C3FC4299}" type="pres">
      <dgm:prSet presAssocID="{CAA61DD1-A432-45B9-9CB3-2103E6CBB5D8}" presName="spacer" presStyleCnt="0"/>
      <dgm:spPr/>
    </dgm:pt>
    <dgm:pt modelId="{2C073352-8B34-453B-B154-FA0794F7A509}" type="pres">
      <dgm:prSet presAssocID="{8A736D99-82EC-4274-9C05-3045E7C8B779}" presName="comp" presStyleCnt="0"/>
      <dgm:spPr/>
    </dgm:pt>
    <dgm:pt modelId="{164AD2E5-ADE6-4F78-A7E0-D3231C566BE5}" type="pres">
      <dgm:prSet presAssocID="{8A736D99-82EC-4274-9C05-3045E7C8B779}" presName="box" presStyleLbl="node1" presStyleIdx="1" presStyleCnt="5"/>
      <dgm:spPr/>
    </dgm:pt>
    <dgm:pt modelId="{F2211D3C-0D0B-4345-B2D8-5D5181BEB336}" type="pres">
      <dgm:prSet presAssocID="{8A736D99-82EC-4274-9C05-3045E7C8B779}" presName="img" presStyleLbl="fgImgPlace1" presStyleIdx="1" presStyleCnt="5"/>
      <dgm:spPr>
        <a:blipFill rotWithShape="1">
          <a:blip xmlns:r="http://schemas.openxmlformats.org/officeDocument/2006/relationships" r:embed="rId2">
            <a:duotone>
              <a:schemeClr val="accent5">
                <a:hueOff val="1311650"/>
                <a:satOff val="-2562"/>
                <a:lumOff val="-2242"/>
                <a:alphaOff val="0"/>
                <a:shade val="20000"/>
                <a:satMod val="200000"/>
              </a:schemeClr>
              <a:schemeClr val="accent5">
                <a:hueOff val="1311650"/>
                <a:satOff val="-2562"/>
                <a:lumOff val="-2242"/>
                <a:alphaOff val="0"/>
                <a:tint val="12000"/>
                <a:satMod val="190000"/>
              </a:schemeClr>
            </a:duotone>
          </a:blip>
          <a:stretch>
            <a:fillRect/>
          </a:stretch>
        </a:blipFill>
      </dgm:spPr>
    </dgm:pt>
    <dgm:pt modelId="{5B106996-0A77-4C24-BED6-46E17328F3CF}" type="pres">
      <dgm:prSet presAssocID="{8A736D99-82EC-4274-9C05-3045E7C8B779}" presName="text" presStyleLbl="node1" presStyleIdx="1" presStyleCnt="5">
        <dgm:presLayoutVars>
          <dgm:bulletEnabled val="1"/>
        </dgm:presLayoutVars>
      </dgm:prSet>
      <dgm:spPr/>
    </dgm:pt>
    <dgm:pt modelId="{C7779E26-9BE7-438B-9ADC-CCE97BE7350B}" type="pres">
      <dgm:prSet presAssocID="{391DCD87-C172-4DF9-B558-5AB3E0BC2092}" presName="spacer" presStyleCnt="0"/>
      <dgm:spPr/>
    </dgm:pt>
    <dgm:pt modelId="{A9F752C4-9737-4440-BDEE-F49300E7AA5B}" type="pres">
      <dgm:prSet presAssocID="{8788C412-9219-4712-A59F-621AA74FE9B1}" presName="comp" presStyleCnt="0"/>
      <dgm:spPr/>
    </dgm:pt>
    <dgm:pt modelId="{C5871287-FD73-49D8-85D2-AC1BF8907C73}" type="pres">
      <dgm:prSet presAssocID="{8788C412-9219-4712-A59F-621AA74FE9B1}" presName="box" presStyleLbl="node1" presStyleIdx="2" presStyleCnt="5"/>
      <dgm:spPr/>
    </dgm:pt>
    <dgm:pt modelId="{3CEC1BA6-72E0-46AC-B508-8ACF916E0755}" type="pres">
      <dgm:prSet presAssocID="{8788C412-9219-4712-A59F-621AA74FE9B1}" presName="img" presStyleLbl="fgImgPlace1" presStyleIdx="2" presStyleCnt="5"/>
      <dgm:spPr>
        <a:blipFill rotWithShape="1">
          <a:blip xmlns:r="http://schemas.openxmlformats.org/officeDocument/2006/relationships" r:embed="rId3">
            <a:duotone>
              <a:schemeClr val="accent5">
                <a:hueOff val="2623300"/>
                <a:satOff val="-5124"/>
                <a:lumOff val="-4484"/>
                <a:alphaOff val="0"/>
                <a:shade val="20000"/>
                <a:satMod val="200000"/>
              </a:schemeClr>
              <a:schemeClr val="accent5">
                <a:hueOff val="2623300"/>
                <a:satOff val="-5124"/>
                <a:lumOff val="-4484"/>
                <a:alphaOff val="0"/>
                <a:tint val="12000"/>
                <a:satMod val="190000"/>
              </a:schemeClr>
            </a:duotone>
          </a:blip>
          <a:stretch>
            <a:fillRect/>
          </a:stretch>
        </a:blipFill>
      </dgm:spPr>
    </dgm:pt>
    <dgm:pt modelId="{80C2928C-EAA0-41AA-97B2-1778453A3007}" type="pres">
      <dgm:prSet presAssocID="{8788C412-9219-4712-A59F-621AA74FE9B1}" presName="text" presStyleLbl="node1" presStyleIdx="2" presStyleCnt="5">
        <dgm:presLayoutVars>
          <dgm:bulletEnabled val="1"/>
        </dgm:presLayoutVars>
      </dgm:prSet>
      <dgm:spPr/>
    </dgm:pt>
    <dgm:pt modelId="{A9DA5260-4CDD-49A3-B676-F7B682D2A880}" type="pres">
      <dgm:prSet presAssocID="{F183FA2B-C8B0-42C1-A76E-2D1FB085411C}" presName="spacer" presStyleCnt="0"/>
      <dgm:spPr/>
    </dgm:pt>
    <dgm:pt modelId="{9990796E-731D-4952-A78F-B22CAD48CA9F}" type="pres">
      <dgm:prSet presAssocID="{9771933A-2591-45FA-BE64-20584CE1C378}" presName="comp" presStyleCnt="0"/>
      <dgm:spPr/>
    </dgm:pt>
    <dgm:pt modelId="{583B85AE-B100-4791-96F7-E16DF99EF9EE}" type="pres">
      <dgm:prSet presAssocID="{9771933A-2591-45FA-BE64-20584CE1C378}" presName="box" presStyleLbl="node1" presStyleIdx="3" presStyleCnt="5"/>
      <dgm:spPr/>
    </dgm:pt>
    <dgm:pt modelId="{E592ED30-B86B-4769-81EC-906E32F54806}" type="pres">
      <dgm:prSet presAssocID="{9771933A-2591-45FA-BE64-20584CE1C378}" presName="img" presStyleLbl="fgImgPlace1" presStyleIdx="3" presStyleCnt="5"/>
      <dgm:spPr>
        <a:blipFill rotWithShape="1">
          <a:blip xmlns:r="http://schemas.openxmlformats.org/officeDocument/2006/relationships" r:embed="rId4">
            <a:duotone>
              <a:schemeClr val="accent5">
                <a:hueOff val="3934950"/>
                <a:satOff val="-7686"/>
                <a:lumOff val="-6726"/>
                <a:alphaOff val="0"/>
                <a:shade val="20000"/>
                <a:satMod val="200000"/>
              </a:schemeClr>
              <a:schemeClr val="accent5">
                <a:hueOff val="3934950"/>
                <a:satOff val="-7686"/>
                <a:lumOff val="-6726"/>
                <a:alphaOff val="0"/>
                <a:tint val="12000"/>
                <a:satMod val="190000"/>
              </a:schemeClr>
            </a:duotone>
          </a:blip>
          <a:stretch>
            <a:fillRect/>
          </a:stretch>
        </a:blipFill>
      </dgm:spPr>
    </dgm:pt>
    <dgm:pt modelId="{69212681-6850-41B2-9C87-01D4A53083CA}" type="pres">
      <dgm:prSet presAssocID="{9771933A-2591-45FA-BE64-20584CE1C378}" presName="text" presStyleLbl="node1" presStyleIdx="3" presStyleCnt="5">
        <dgm:presLayoutVars>
          <dgm:bulletEnabled val="1"/>
        </dgm:presLayoutVars>
      </dgm:prSet>
      <dgm:spPr/>
    </dgm:pt>
    <dgm:pt modelId="{453FD131-69DC-49A4-AC61-198838659136}" type="pres">
      <dgm:prSet presAssocID="{8702346E-75F9-40D0-AD8F-605EE911FF27}" presName="spacer" presStyleCnt="0"/>
      <dgm:spPr/>
    </dgm:pt>
    <dgm:pt modelId="{C8FD1F8F-572A-4A52-AA16-93C0012B703E}" type="pres">
      <dgm:prSet presAssocID="{67D9BE47-7548-4AE3-A345-331ACF76AF2C}" presName="comp" presStyleCnt="0"/>
      <dgm:spPr/>
    </dgm:pt>
    <dgm:pt modelId="{38B78020-50AF-49E1-B657-BD9A387254BB}" type="pres">
      <dgm:prSet presAssocID="{67D9BE47-7548-4AE3-A345-331ACF76AF2C}" presName="box" presStyleLbl="node1" presStyleIdx="4" presStyleCnt="5"/>
      <dgm:spPr/>
    </dgm:pt>
    <dgm:pt modelId="{2E5D9D1D-5A37-4BD4-8AEB-ABA204E85570}" type="pres">
      <dgm:prSet presAssocID="{67D9BE47-7548-4AE3-A345-331ACF76AF2C}" presName="img" presStyleLbl="fgImgPlace1" presStyleIdx="4" presStyleCnt="5"/>
      <dgm:spPr>
        <a:blipFill rotWithShape="1">
          <a:blip xmlns:r="http://schemas.openxmlformats.org/officeDocument/2006/relationships" r:embed="rId5">
            <a:duotone>
              <a:schemeClr val="accent5">
                <a:hueOff val="5246600"/>
                <a:satOff val="-10248"/>
                <a:lumOff val="-8968"/>
                <a:alphaOff val="0"/>
                <a:shade val="20000"/>
                <a:satMod val="200000"/>
              </a:schemeClr>
              <a:schemeClr val="accent5">
                <a:hueOff val="5246600"/>
                <a:satOff val="-10248"/>
                <a:lumOff val="-8968"/>
                <a:alphaOff val="0"/>
                <a:tint val="12000"/>
                <a:satMod val="190000"/>
              </a:schemeClr>
            </a:duotone>
          </a:blip>
          <a:stretch>
            <a:fillRect/>
          </a:stretch>
        </a:blipFill>
      </dgm:spPr>
    </dgm:pt>
    <dgm:pt modelId="{9D0457ED-B55D-49F2-B2A1-95646AEBB1D3}" type="pres">
      <dgm:prSet presAssocID="{67D9BE47-7548-4AE3-A345-331ACF76AF2C}" presName="text" presStyleLbl="node1" presStyleIdx="4" presStyleCnt="5">
        <dgm:presLayoutVars>
          <dgm:bulletEnabled val="1"/>
        </dgm:presLayoutVars>
      </dgm:prSet>
      <dgm:spPr/>
    </dgm:pt>
  </dgm:ptLst>
  <dgm:cxnLst>
    <dgm:cxn modelId="{5B999F0B-0AE3-4E3A-A581-BD133BF66E26}" srcId="{3CF1FE77-74F6-4C70-9D03-D94D74496F1A}" destId="{9771933A-2591-45FA-BE64-20584CE1C378}" srcOrd="3" destOrd="0" parTransId="{3E72CD6C-9D7B-436F-A666-1EA31A0F93C0}" sibTransId="{8702346E-75F9-40D0-AD8F-605EE911FF27}"/>
    <dgm:cxn modelId="{6DBC0B13-AE8B-45AB-9571-AB83CC98832E}" type="presOf" srcId="{F875DCB9-2C5D-4560-8665-49D479BA159E}" destId="{38B78020-50AF-49E1-B657-BD9A387254BB}" srcOrd="0" destOrd="2" presId="urn:microsoft.com/office/officeart/2005/8/layout/vList4"/>
    <dgm:cxn modelId="{A248B71E-740F-46B1-B2C1-28F9E47FE190}" type="presOf" srcId="{C0BFE650-D955-434A-B725-2DA019FDA0E6}" destId="{80C2928C-EAA0-41AA-97B2-1778453A3007}" srcOrd="1" destOrd="2" presId="urn:microsoft.com/office/officeart/2005/8/layout/vList4"/>
    <dgm:cxn modelId="{62808C30-8AC6-4E09-8751-5BD20E3628E5}" type="presOf" srcId="{3531B8FC-DB10-4AEB-8880-AC386C0AB426}" destId="{F275378D-6454-4D24-8BDF-5365317924B1}" srcOrd="1" destOrd="2" presId="urn:microsoft.com/office/officeart/2005/8/layout/vList4"/>
    <dgm:cxn modelId="{DF13BE32-8F21-4BDA-989E-46121E63382A}" type="presOf" srcId="{7A7D5D14-6F65-48AB-A2D5-0F7B7E1B9B58}" destId="{164AD2E5-ADE6-4F78-A7E0-D3231C566BE5}" srcOrd="0" destOrd="2" presId="urn:microsoft.com/office/officeart/2005/8/layout/vList4"/>
    <dgm:cxn modelId="{8A514734-D64E-4002-80AE-7F4459E74E95}" srcId="{8A736D99-82EC-4274-9C05-3045E7C8B779}" destId="{8847A357-C498-45EF-820E-0177709FDA24}" srcOrd="0" destOrd="0" parTransId="{C090242A-75C4-4DFF-8543-EA8F9A5465A2}" sibTransId="{2952B192-1E04-4883-9632-712504249D79}"/>
    <dgm:cxn modelId="{5AF20D36-EC73-4281-AA91-0DFDEC143D92}" type="presOf" srcId="{8847A357-C498-45EF-820E-0177709FDA24}" destId="{164AD2E5-ADE6-4F78-A7E0-D3231C566BE5}" srcOrd="0" destOrd="1" presId="urn:microsoft.com/office/officeart/2005/8/layout/vList4"/>
    <dgm:cxn modelId="{3FE3835D-9461-4572-BE43-68EB3C9AC9B6}" type="presOf" srcId="{D7E6D101-831B-4DBA-8886-DDC7524B3BE5}" destId="{6125B18E-0F79-4B36-872E-F0910884C95D}" srcOrd="0" destOrd="1" presId="urn:microsoft.com/office/officeart/2005/8/layout/vList4"/>
    <dgm:cxn modelId="{AF3DE260-0B98-46FF-BFA6-804E7C843FEA}" srcId="{67D9BE47-7548-4AE3-A345-331ACF76AF2C}" destId="{41D405D9-3F20-4652-AF3B-E8A416BCE038}" srcOrd="0" destOrd="0" parTransId="{BF970772-5FAE-4B56-BDFA-D430483B7E36}" sibTransId="{24B89E10-FCA1-4DAF-A43F-434B4719920A}"/>
    <dgm:cxn modelId="{299F8644-285F-4C8A-820C-42B1B0BF11AF}" type="presOf" srcId="{965324A9-80A0-4585-9353-9AE9DE5F1430}" destId="{6125B18E-0F79-4B36-872E-F0910884C95D}" srcOrd="0" destOrd="0" presId="urn:microsoft.com/office/officeart/2005/8/layout/vList4"/>
    <dgm:cxn modelId="{FD1A5C66-CECE-43FB-BD37-32D4BD664763}" type="presOf" srcId="{41D405D9-3F20-4652-AF3B-E8A416BCE038}" destId="{38B78020-50AF-49E1-B657-BD9A387254BB}" srcOrd="0" destOrd="1" presId="urn:microsoft.com/office/officeart/2005/8/layout/vList4"/>
    <dgm:cxn modelId="{6B95936A-803C-4546-A256-E54300BBB3BF}" type="presOf" srcId="{ED592369-4F9C-40A0-9D59-58A834056E59}" destId="{80C2928C-EAA0-41AA-97B2-1778453A3007}" srcOrd="1" destOrd="1" presId="urn:microsoft.com/office/officeart/2005/8/layout/vList4"/>
    <dgm:cxn modelId="{D607084C-F7A4-4672-ACE3-AB03DCB55F21}" srcId="{8788C412-9219-4712-A59F-621AA74FE9B1}" destId="{C0BFE650-D955-434A-B725-2DA019FDA0E6}" srcOrd="1" destOrd="0" parTransId="{D67567DF-EAC0-471A-A0CE-F018E30CE666}" sibTransId="{08C3811D-4DC5-4006-B70F-9EBDD479688D}"/>
    <dgm:cxn modelId="{80193B6E-E25A-47A4-AEDD-19B883E15B9A}" srcId="{965324A9-80A0-4585-9353-9AE9DE5F1430}" destId="{3531B8FC-DB10-4AEB-8880-AC386C0AB426}" srcOrd="1" destOrd="0" parTransId="{63933715-6F22-4045-A3F4-952161EFA3EE}" sibTransId="{219B20D8-81A9-49F9-9D6D-85E4B862AD28}"/>
    <dgm:cxn modelId="{4207624E-2032-438E-A7F0-99487682F74F}" srcId="{8A736D99-82EC-4274-9C05-3045E7C8B779}" destId="{7A7D5D14-6F65-48AB-A2D5-0F7B7E1B9B58}" srcOrd="1" destOrd="0" parTransId="{034A590C-6B51-4CE0-8319-C362CA01EABC}" sibTransId="{1470BDD7-ECDB-4493-8981-D7318292F177}"/>
    <dgm:cxn modelId="{93DE914F-78E2-43C5-9CAB-DCA1895EDD78}" type="presOf" srcId="{9771933A-2591-45FA-BE64-20584CE1C378}" destId="{69212681-6850-41B2-9C87-01D4A53083CA}" srcOrd="1" destOrd="0" presId="urn:microsoft.com/office/officeart/2005/8/layout/vList4"/>
    <dgm:cxn modelId="{612D5873-D864-43D6-B1E4-8FD69FBCFDFF}" type="presOf" srcId="{8A736D99-82EC-4274-9C05-3045E7C8B779}" destId="{164AD2E5-ADE6-4F78-A7E0-D3231C566BE5}" srcOrd="0" destOrd="0" presId="urn:microsoft.com/office/officeart/2005/8/layout/vList4"/>
    <dgm:cxn modelId="{B0231075-E406-4F38-B8CB-5FC646C76FB8}" srcId="{9771933A-2591-45FA-BE64-20584CE1C378}" destId="{A9613A7C-4DE0-4119-844C-6D23BA112613}" srcOrd="0" destOrd="0" parTransId="{6D4EEEDE-1A4A-4B87-B533-AEE63CB35ED0}" sibTransId="{F1DB710B-69B8-4DCA-8513-1FAF52D35C34}"/>
    <dgm:cxn modelId="{3B291A77-ED9F-4D5E-BDD3-971325EFA8A2}" type="presOf" srcId="{41D405D9-3F20-4652-AF3B-E8A416BCE038}" destId="{9D0457ED-B55D-49F2-B2A1-95646AEBB1D3}" srcOrd="1" destOrd="1" presId="urn:microsoft.com/office/officeart/2005/8/layout/vList4"/>
    <dgm:cxn modelId="{7BE47157-5319-4768-873A-62AECAF2AA61}" type="presOf" srcId="{A9613A7C-4DE0-4119-844C-6D23BA112613}" destId="{69212681-6850-41B2-9C87-01D4A53083CA}" srcOrd="1" destOrd="1" presId="urn:microsoft.com/office/officeart/2005/8/layout/vList4"/>
    <dgm:cxn modelId="{ED29F377-6D62-46C9-AAC0-A6E4C00514A8}" type="presOf" srcId="{8A736D99-82EC-4274-9C05-3045E7C8B779}" destId="{5B106996-0A77-4C24-BED6-46E17328F3CF}" srcOrd="1" destOrd="0" presId="urn:microsoft.com/office/officeart/2005/8/layout/vList4"/>
    <dgm:cxn modelId="{0F30B078-3324-4A25-AC29-17D9A9F9A34E}" type="presOf" srcId="{7A7D5D14-6F65-48AB-A2D5-0F7B7E1B9B58}" destId="{5B106996-0A77-4C24-BED6-46E17328F3CF}" srcOrd="1" destOrd="2" presId="urn:microsoft.com/office/officeart/2005/8/layout/vList4"/>
    <dgm:cxn modelId="{BE9F327A-ED0D-4B69-A748-862FE1E30477}" type="presOf" srcId="{8788C412-9219-4712-A59F-621AA74FE9B1}" destId="{C5871287-FD73-49D8-85D2-AC1BF8907C73}" srcOrd="0" destOrd="0" presId="urn:microsoft.com/office/officeart/2005/8/layout/vList4"/>
    <dgm:cxn modelId="{6FFA4083-B70B-4567-A8BA-6D623F9E948E}" type="presOf" srcId="{ED592369-4F9C-40A0-9D59-58A834056E59}" destId="{C5871287-FD73-49D8-85D2-AC1BF8907C73}" srcOrd="0" destOrd="1" presId="urn:microsoft.com/office/officeart/2005/8/layout/vList4"/>
    <dgm:cxn modelId="{CBB00491-A13F-44E0-8AC8-E97B183BC0CA}" type="presOf" srcId="{11413FF7-D46F-4D59-9FAF-D6A2D6F532FB}" destId="{69212681-6850-41B2-9C87-01D4A53083CA}" srcOrd="1" destOrd="2" presId="urn:microsoft.com/office/officeart/2005/8/layout/vList4"/>
    <dgm:cxn modelId="{E7C36C92-108C-46B9-8EEB-FCC207C5AB24}" srcId="{67D9BE47-7548-4AE3-A345-331ACF76AF2C}" destId="{F875DCB9-2C5D-4560-8665-49D479BA159E}" srcOrd="1" destOrd="0" parTransId="{C413415E-6F3F-4C4C-870D-3F6EAE1465CC}" sibTransId="{E22B4F19-8A9D-4B06-ABDB-0BA631CEC291}"/>
    <dgm:cxn modelId="{210B4194-584D-46BE-94BC-B1BF1EC83E5A}" type="presOf" srcId="{11413FF7-D46F-4D59-9FAF-D6A2D6F532FB}" destId="{583B85AE-B100-4791-96F7-E16DF99EF9EE}" srcOrd="0" destOrd="2" presId="urn:microsoft.com/office/officeart/2005/8/layout/vList4"/>
    <dgm:cxn modelId="{253B8799-9DF3-44CA-9DFD-1B452BA5579C}" type="presOf" srcId="{67D9BE47-7548-4AE3-A345-331ACF76AF2C}" destId="{38B78020-50AF-49E1-B657-BD9A387254BB}" srcOrd="0" destOrd="0" presId="urn:microsoft.com/office/officeart/2005/8/layout/vList4"/>
    <dgm:cxn modelId="{77270A9B-63AF-417B-9C7A-48F8112ECEE2}" type="presOf" srcId="{8847A357-C498-45EF-820E-0177709FDA24}" destId="{5B106996-0A77-4C24-BED6-46E17328F3CF}" srcOrd="1" destOrd="1" presId="urn:microsoft.com/office/officeart/2005/8/layout/vList4"/>
    <dgm:cxn modelId="{35A398AD-BFD9-4EE4-BDCD-976916602155}" type="presOf" srcId="{9771933A-2591-45FA-BE64-20584CE1C378}" destId="{583B85AE-B100-4791-96F7-E16DF99EF9EE}" srcOrd="0" destOrd="0" presId="urn:microsoft.com/office/officeart/2005/8/layout/vList4"/>
    <dgm:cxn modelId="{9965E8BF-2397-4A2E-92DF-4353ECBCBAFD}" type="presOf" srcId="{8788C412-9219-4712-A59F-621AA74FE9B1}" destId="{80C2928C-EAA0-41AA-97B2-1778453A3007}" srcOrd="1" destOrd="0" presId="urn:microsoft.com/office/officeart/2005/8/layout/vList4"/>
    <dgm:cxn modelId="{D57BB1CA-5B53-433E-9B62-E6E42A0FDE2D}" type="presOf" srcId="{965324A9-80A0-4585-9353-9AE9DE5F1430}" destId="{F275378D-6454-4D24-8BDF-5365317924B1}" srcOrd="1" destOrd="0" presId="urn:microsoft.com/office/officeart/2005/8/layout/vList4"/>
    <dgm:cxn modelId="{265BC0CC-F244-4985-B674-0D4861272711}" type="presOf" srcId="{A9613A7C-4DE0-4119-844C-6D23BA112613}" destId="{583B85AE-B100-4791-96F7-E16DF99EF9EE}" srcOrd="0" destOrd="1" presId="urn:microsoft.com/office/officeart/2005/8/layout/vList4"/>
    <dgm:cxn modelId="{B161A1D4-4553-4F87-B9A9-44BEE2FA30FB}" srcId="{3CF1FE77-74F6-4C70-9D03-D94D74496F1A}" destId="{8A736D99-82EC-4274-9C05-3045E7C8B779}" srcOrd="1" destOrd="0" parTransId="{A9FFF65F-6347-417F-8219-970AEB512827}" sibTransId="{391DCD87-C172-4DF9-B558-5AB3E0BC2092}"/>
    <dgm:cxn modelId="{5A3CB6D5-C931-49C2-9373-4B0FAF925CB9}" type="presOf" srcId="{C0BFE650-D955-434A-B725-2DA019FDA0E6}" destId="{C5871287-FD73-49D8-85D2-AC1BF8907C73}" srcOrd="0" destOrd="2" presId="urn:microsoft.com/office/officeart/2005/8/layout/vList4"/>
    <dgm:cxn modelId="{E3868DD7-069C-41BA-809D-1259047E0C8E}" srcId="{3CF1FE77-74F6-4C70-9D03-D94D74496F1A}" destId="{8788C412-9219-4712-A59F-621AA74FE9B1}" srcOrd="2" destOrd="0" parTransId="{56A26D8F-2DA7-449A-9A84-74A38D8ACE96}" sibTransId="{F183FA2B-C8B0-42C1-A76E-2D1FB085411C}"/>
    <dgm:cxn modelId="{E092D3D7-2976-4FBB-BBDB-2C539E21DD25}" srcId="{965324A9-80A0-4585-9353-9AE9DE5F1430}" destId="{D7E6D101-831B-4DBA-8886-DDC7524B3BE5}" srcOrd="0" destOrd="0" parTransId="{498678C0-C26C-4AB8-9F33-C8E768CE0263}" sibTransId="{6132A117-47AD-4AC5-B715-F585F54B9024}"/>
    <dgm:cxn modelId="{2BFE39DD-8EB1-42EC-932C-D9EE3B1A2A3E}" type="presOf" srcId="{3531B8FC-DB10-4AEB-8880-AC386C0AB426}" destId="{6125B18E-0F79-4B36-872E-F0910884C95D}" srcOrd="0" destOrd="2" presId="urn:microsoft.com/office/officeart/2005/8/layout/vList4"/>
    <dgm:cxn modelId="{F300F7DE-735F-4348-9446-13EA7BE515C7}" type="presOf" srcId="{D7E6D101-831B-4DBA-8886-DDC7524B3BE5}" destId="{F275378D-6454-4D24-8BDF-5365317924B1}" srcOrd="1" destOrd="1" presId="urn:microsoft.com/office/officeart/2005/8/layout/vList4"/>
    <dgm:cxn modelId="{C60AA7DF-0C0D-4B3F-8308-7C808D073E6E}" srcId="{3CF1FE77-74F6-4C70-9D03-D94D74496F1A}" destId="{67D9BE47-7548-4AE3-A345-331ACF76AF2C}" srcOrd="4" destOrd="0" parTransId="{56C4C69A-5ACE-4C79-A5CD-7D1BB7041AF2}" sibTransId="{5D404708-4815-4F36-AE3A-3AB1ED49ED44}"/>
    <dgm:cxn modelId="{884BC7E1-A7D6-4296-8D72-534BBBCA292C}" srcId="{3CF1FE77-74F6-4C70-9D03-D94D74496F1A}" destId="{965324A9-80A0-4585-9353-9AE9DE5F1430}" srcOrd="0" destOrd="0" parTransId="{B7BE657A-ADAE-4A6B-A5F9-769CFE4DDCB4}" sibTransId="{CAA61DD1-A432-45B9-9CB3-2103E6CBB5D8}"/>
    <dgm:cxn modelId="{1EA295EA-19E7-455D-A381-10E9131692EB}" srcId="{8788C412-9219-4712-A59F-621AA74FE9B1}" destId="{ED592369-4F9C-40A0-9D59-58A834056E59}" srcOrd="0" destOrd="0" parTransId="{D73EB8AA-752D-4B5C-9C55-53C3B121088E}" sibTransId="{9EAF308C-2A65-462E-B12B-9FB4B9E62CB5}"/>
    <dgm:cxn modelId="{46DEDAF0-3EE1-4A09-B798-95F5E85D5ED1}" type="presOf" srcId="{3CF1FE77-74F6-4C70-9D03-D94D74496F1A}" destId="{9AF2B4C2-2538-4760-BC5F-7DBBA7D532DE}" srcOrd="0" destOrd="0" presId="urn:microsoft.com/office/officeart/2005/8/layout/vList4"/>
    <dgm:cxn modelId="{5E4D4EF2-C833-47F0-A9D4-990CD0C53104}" type="presOf" srcId="{F875DCB9-2C5D-4560-8665-49D479BA159E}" destId="{9D0457ED-B55D-49F2-B2A1-95646AEBB1D3}" srcOrd="1" destOrd="2" presId="urn:microsoft.com/office/officeart/2005/8/layout/vList4"/>
    <dgm:cxn modelId="{0B9148F9-087D-42A8-A153-76B707CE9E74}" type="presOf" srcId="{67D9BE47-7548-4AE3-A345-331ACF76AF2C}" destId="{9D0457ED-B55D-49F2-B2A1-95646AEBB1D3}" srcOrd="1" destOrd="0" presId="urn:microsoft.com/office/officeart/2005/8/layout/vList4"/>
    <dgm:cxn modelId="{F79B44FA-F0DF-4A8B-A0E4-7F75EE550222}" srcId="{9771933A-2591-45FA-BE64-20584CE1C378}" destId="{11413FF7-D46F-4D59-9FAF-D6A2D6F532FB}" srcOrd="1" destOrd="0" parTransId="{D3B90E6C-DCE6-4F87-A03B-24D61E7010BE}" sibTransId="{AB668DB2-F1BA-4910-A64C-890B98359DDF}"/>
    <dgm:cxn modelId="{8EE9A559-3EA2-4A8F-A9E4-41EBBE1D18DE}" type="presParOf" srcId="{9AF2B4C2-2538-4760-BC5F-7DBBA7D532DE}" destId="{F14B07BA-E06C-49EA-ACDA-0803AFB62FEC}" srcOrd="0" destOrd="0" presId="urn:microsoft.com/office/officeart/2005/8/layout/vList4"/>
    <dgm:cxn modelId="{AD336066-266E-4BB8-8B2F-03657F6EF8CB}" type="presParOf" srcId="{F14B07BA-E06C-49EA-ACDA-0803AFB62FEC}" destId="{6125B18E-0F79-4B36-872E-F0910884C95D}" srcOrd="0" destOrd="0" presId="urn:microsoft.com/office/officeart/2005/8/layout/vList4"/>
    <dgm:cxn modelId="{92FCF223-A45E-47FE-9570-B70660E2BD0F}" type="presParOf" srcId="{F14B07BA-E06C-49EA-ACDA-0803AFB62FEC}" destId="{FF6B8D79-07D6-47F3-A595-5A207919808F}" srcOrd="1" destOrd="0" presId="urn:microsoft.com/office/officeart/2005/8/layout/vList4"/>
    <dgm:cxn modelId="{5F53BC9C-32B6-4395-B4A8-70E9639C3D9E}" type="presParOf" srcId="{F14B07BA-E06C-49EA-ACDA-0803AFB62FEC}" destId="{F275378D-6454-4D24-8BDF-5365317924B1}" srcOrd="2" destOrd="0" presId="urn:microsoft.com/office/officeart/2005/8/layout/vList4"/>
    <dgm:cxn modelId="{BFE6BBF9-BAA6-4CEC-A3AA-A569D1339392}" type="presParOf" srcId="{9AF2B4C2-2538-4760-BC5F-7DBBA7D532DE}" destId="{3F1D597E-D43E-4223-B6C7-9E69C3FC4299}" srcOrd="1" destOrd="0" presId="urn:microsoft.com/office/officeart/2005/8/layout/vList4"/>
    <dgm:cxn modelId="{B6CFBE52-1F42-479D-BE29-FBCEE2DED0D2}" type="presParOf" srcId="{9AF2B4C2-2538-4760-BC5F-7DBBA7D532DE}" destId="{2C073352-8B34-453B-B154-FA0794F7A509}" srcOrd="2" destOrd="0" presId="urn:microsoft.com/office/officeart/2005/8/layout/vList4"/>
    <dgm:cxn modelId="{BD7285C3-D19B-48DE-A9DF-8C12DC55BA55}" type="presParOf" srcId="{2C073352-8B34-453B-B154-FA0794F7A509}" destId="{164AD2E5-ADE6-4F78-A7E0-D3231C566BE5}" srcOrd="0" destOrd="0" presId="urn:microsoft.com/office/officeart/2005/8/layout/vList4"/>
    <dgm:cxn modelId="{94D88BD7-2DC4-4FB3-A3BB-56971BBBAE73}" type="presParOf" srcId="{2C073352-8B34-453B-B154-FA0794F7A509}" destId="{F2211D3C-0D0B-4345-B2D8-5D5181BEB336}" srcOrd="1" destOrd="0" presId="urn:microsoft.com/office/officeart/2005/8/layout/vList4"/>
    <dgm:cxn modelId="{8B92DC28-C6FE-4EAB-ACEC-2A0978BAF5F4}" type="presParOf" srcId="{2C073352-8B34-453B-B154-FA0794F7A509}" destId="{5B106996-0A77-4C24-BED6-46E17328F3CF}" srcOrd="2" destOrd="0" presId="urn:microsoft.com/office/officeart/2005/8/layout/vList4"/>
    <dgm:cxn modelId="{EFEF63DC-32CA-4829-84F3-B67D08517A2E}" type="presParOf" srcId="{9AF2B4C2-2538-4760-BC5F-7DBBA7D532DE}" destId="{C7779E26-9BE7-438B-9ADC-CCE97BE7350B}" srcOrd="3" destOrd="0" presId="urn:microsoft.com/office/officeart/2005/8/layout/vList4"/>
    <dgm:cxn modelId="{37C990CD-5F02-4D8D-A629-4E44AE1087F2}" type="presParOf" srcId="{9AF2B4C2-2538-4760-BC5F-7DBBA7D532DE}" destId="{A9F752C4-9737-4440-BDEE-F49300E7AA5B}" srcOrd="4" destOrd="0" presId="urn:microsoft.com/office/officeart/2005/8/layout/vList4"/>
    <dgm:cxn modelId="{6C9F72B8-77D7-4CD8-A372-719E9D548C49}" type="presParOf" srcId="{A9F752C4-9737-4440-BDEE-F49300E7AA5B}" destId="{C5871287-FD73-49D8-85D2-AC1BF8907C73}" srcOrd="0" destOrd="0" presId="urn:microsoft.com/office/officeart/2005/8/layout/vList4"/>
    <dgm:cxn modelId="{D12C6EB9-B313-4840-810F-1A255D0579C4}" type="presParOf" srcId="{A9F752C4-9737-4440-BDEE-F49300E7AA5B}" destId="{3CEC1BA6-72E0-46AC-B508-8ACF916E0755}" srcOrd="1" destOrd="0" presId="urn:microsoft.com/office/officeart/2005/8/layout/vList4"/>
    <dgm:cxn modelId="{63940F9E-2966-479E-8229-0463CE295DAC}" type="presParOf" srcId="{A9F752C4-9737-4440-BDEE-F49300E7AA5B}" destId="{80C2928C-EAA0-41AA-97B2-1778453A3007}" srcOrd="2" destOrd="0" presId="urn:microsoft.com/office/officeart/2005/8/layout/vList4"/>
    <dgm:cxn modelId="{7DC710C7-405B-4362-A13A-813F3D77E7D1}" type="presParOf" srcId="{9AF2B4C2-2538-4760-BC5F-7DBBA7D532DE}" destId="{A9DA5260-4CDD-49A3-B676-F7B682D2A880}" srcOrd="5" destOrd="0" presId="urn:microsoft.com/office/officeart/2005/8/layout/vList4"/>
    <dgm:cxn modelId="{CA214F4B-9873-47F2-8D87-58C8325BCF5D}" type="presParOf" srcId="{9AF2B4C2-2538-4760-BC5F-7DBBA7D532DE}" destId="{9990796E-731D-4952-A78F-B22CAD48CA9F}" srcOrd="6" destOrd="0" presId="urn:microsoft.com/office/officeart/2005/8/layout/vList4"/>
    <dgm:cxn modelId="{4AA8C91E-81D9-4E73-8300-D535ABACEA4A}" type="presParOf" srcId="{9990796E-731D-4952-A78F-B22CAD48CA9F}" destId="{583B85AE-B100-4791-96F7-E16DF99EF9EE}" srcOrd="0" destOrd="0" presId="urn:microsoft.com/office/officeart/2005/8/layout/vList4"/>
    <dgm:cxn modelId="{0070868E-956A-4E4D-B8EE-1138B60EBFB0}" type="presParOf" srcId="{9990796E-731D-4952-A78F-B22CAD48CA9F}" destId="{E592ED30-B86B-4769-81EC-906E32F54806}" srcOrd="1" destOrd="0" presId="urn:microsoft.com/office/officeart/2005/8/layout/vList4"/>
    <dgm:cxn modelId="{0973DA31-65E0-4261-BA40-B06BC3C1D996}" type="presParOf" srcId="{9990796E-731D-4952-A78F-B22CAD48CA9F}" destId="{69212681-6850-41B2-9C87-01D4A53083CA}" srcOrd="2" destOrd="0" presId="urn:microsoft.com/office/officeart/2005/8/layout/vList4"/>
    <dgm:cxn modelId="{F6B82829-4077-4D21-BC18-A9DB7D1028C1}" type="presParOf" srcId="{9AF2B4C2-2538-4760-BC5F-7DBBA7D532DE}" destId="{453FD131-69DC-49A4-AC61-198838659136}" srcOrd="7" destOrd="0" presId="urn:microsoft.com/office/officeart/2005/8/layout/vList4"/>
    <dgm:cxn modelId="{56E57887-F1D7-4041-A08B-D9DC8E676177}" type="presParOf" srcId="{9AF2B4C2-2538-4760-BC5F-7DBBA7D532DE}" destId="{C8FD1F8F-572A-4A52-AA16-93C0012B703E}" srcOrd="8" destOrd="0" presId="urn:microsoft.com/office/officeart/2005/8/layout/vList4"/>
    <dgm:cxn modelId="{6B2CA1E2-5A34-4B97-82FC-F38FCF651D69}" type="presParOf" srcId="{C8FD1F8F-572A-4A52-AA16-93C0012B703E}" destId="{38B78020-50AF-49E1-B657-BD9A387254BB}" srcOrd="0" destOrd="0" presId="urn:microsoft.com/office/officeart/2005/8/layout/vList4"/>
    <dgm:cxn modelId="{BDD97220-66D3-4DA5-9A5B-8B265C5A1004}" type="presParOf" srcId="{C8FD1F8F-572A-4A52-AA16-93C0012B703E}" destId="{2E5D9D1D-5A37-4BD4-8AEB-ABA204E85570}" srcOrd="1" destOrd="0" presId="urn:microsoft.com/office/officeart/2005/8/layout/vList4"/>
    <dgm:cxn modelId="{26D7F384-8DE2-4553-B5A3-A572C7C71153}" type="presParOf" srcId="{C8FD1F8F-572A-4A52-AA16-93C0012B703E}" destId="{9D0457ED-B55D-49F2-B2A1-95646AEBB1D3}"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D2E0D881-9994-4310-9A85-60DB0684BD6B}" type="doc">
      <dgm:prSet loTypeId="urn:microsoft.com/office/officeart/2005/8/layout/hList7" loCatId="relationship" qsTypeId="urn:microsoft.com/office/officeart/2005/8/quickstyle/3d2" qsCatId="3D" csTypeId="urn:microsoft.com/office/officeart/2005/8/colors/colorful1" csCatId="colorful" phldr="1"/>
      <dgm:spPr/>
    </dgm:pt>
    <dgm:pt modelId="{93FAA417-6864-4357-A940-9138D948AEFF}">
      <dgm:prSet phldrT="[Texto]" custT="1"/>
      <dgm:spPr/>
      <dgm:t>
        <a:bodyPr/>
        <a:lstStyle/>
        <a:p>
          <a:pPr algn="ctr"/>
          <a:r>
            <a:rPr lang="pt-BR" sz="1400" b="1" u="sng" dirty="0">
              <a:effectLst/>
            </a:rPr>
            <a:t>FISCALIZAÇÃO DO </a:t>
          </a:r>
        </a:p>
        <a:p>
          <a:pPr algn="ctr"/>
          <a:r>
            <a:rPr lang="pt-BR" sz="1400" b="1" u="sng" dirty="0">
              <a:effectLst/>
            </a:rPr>
            <a:t>CONTRATO</a:t>
          </a:r>
        </a:p>
        <a:p>
          <a:pPr algn="ctr"/>
          <a:r>
            <a:rPr lang="pt-BR" sz="1400" b="1" u="sng" dirty="0">
              <a:effectLst/>
            </a:rPr>
            <a:t>(COMFIS-ADM)</a:t>
          </a:r>
        </a:p>
        <a:p>
          <a:pPr algn="ctr"/>
          <a:endParaRPr lang="pt-BR" sz="1400" b="0" dirty="0">
            <a:effectLst/>
          </a:endParaRPr>
        </a:p>
        <a:p>
          <a:pPr algn="ctr"/>
          <a:r>
            <a:rPr lang="pt-BR" sz="1400" b="0" dirty="0">
              <a:effectLst/>
            </a:rPr>
            <a:t>PRESIDENTE</a:t>
          </a:r>
        </a:p>
        <a:p>
          <a:pPr algn="ctr"/>
          <a:endParaRPr lang="pt-BR" sz="1400" b="0" dirty="0">
            <a:effectLst/>
          </a:endParaRPr>
        </a:p>
        <a:p>
          <a:pPr algn="ctr"/>
          <a:r>
            <a:rPr lang="pt-BR" sz="1400" b="0" dirty="0">
              <a:effectLst/>
            </a:rPr>
            <a:t>MEMBRO TÉCNICO</a:t>
          </a:r>
        </a:p>
        <a:p>
          <a:pPr algn="ctr"/>
          <a:endParaRPr lang="pt-BR" sz="1400" b="0" dirty="0">
            <a:effectLst/>
          </a:endParaRPr>
        </a:p>
        <a:p>
          <a:pPr algn="ctr"/>
          <a:r>
            <a:rPr lang="pt-BR" sz="1400" b="0" dirty="0">
              <a:effectLst/>
            </a:rPr>
            <a:t>MEMBRO ADMINISTRATIVO</a:t>
          </a:r>
        </a:p>
      </dgm:t>
    </dgm:pt>
    <dgm:pt modelId="{EF89C80B-9D1C-46EC-BAB7-C3390590160E}" type="parTrans" cxnId="{015AC61B-D537-4312-9C06-1AF7C26F12A3}">
      <dgm:prSet/>
      <dgm:spPr/>
      <dgm:t>
        <a:bodyPr/>
        <a:lstStyle/>
        <a:p>
          <a:endParaRPr lang="pt-BR"/>
        </a:p>
      </dgm:t>
    </dgm:pt>
    <dgm:pt modelId="{D769241B-ACC9-427B-9D3A-2376D87CC3A9}" type="sibTrans" cxnId="{015AC61B-D537-4312-9C06-1AF7C26F12A3}">
      <dgm:prSet/>
      <dgm:spPr/>
      <dgm:t>
        <a:bodyPr/>
        <a:lstStyle/>
        <a:p>
          <a:endParaRPr lang="pt-BR"/>
        </a:p>
      </dgm:t>
    </dgm:pt>
    <dgm:pt modelId="{D2B4BE77-EE46-4572-AB45-A64AABB9AD68}">
      <dgm:prSet custT="1"/>
      <dgm:spPr/>
      <dgm:t>
        <a:bodyPr/>
        <a:lstStyle/>
        <a:p>
          <a:pPr algn="ctr"/>
          <a:endParaRPr lang="pt-BR" sz="1000" b="1" dirty="0">
            <a:solidFill>
              <a:schemeClr val="bg1"/>
            </a:solidFill>
            <a:effectLst/>
          </a:endParaRPr>
        </a:p>
      </dgm:t>
    </dgm:pt>
    <dgm:pt modelId="{13692737-F22E-4318-BA40-CC210CBEB806}" type="parTrans" cxnId="{37F23B3F-D545-420F-8041-03203A23E063}">
      <dgm:prSet/>
      <dgm:spPr/>
      <dgm:t>
        <a:bodyPr/>
        <a:lstStyle/>
        <a:p>
          <a:endParaRPr lang="pt-BR"/>
        </a:p>
      </dgm:t>
    </dgm:pt>
    <dgm:pt modelId="{FCAC6A34-AA68-4E5E-BC3B-0CA063BD0A87}" type="sibTrans" cxnId="{37F23B3F-D545-420F-8041-03203A23E063}">
      <dgm:prSet/>
      <dgm:spPr/>
      <dgm:t>
        <a:bodyPr/>
        <a:lstStyle/>
        <a:p>
          <a:endParaRPr lang="pt-BR"/>
        </a:p>
      </dgm:t>
    </dgm:pt>
    <dgm:pt modelId="{ED9357A9-D8B5-44E8-B1E7-1A0C87553244}">
      <dgm:prSet phldrT="[Texto]" custT="1"/>
      <dgm:spPr>
        <a:solidFill>
          <a:srgbClr val="FF0000"/>
        </a:solidFill>
      </dgm:spPr>
      <dgm:t>
        <a:bodyPr/>
        <a:lstStyle/>
        <a:p>
          <a:endParaRPr lang="pt-BR" sz="1600" b="1" u="sng" dirty="0">
            <a:effectLst/>
          </a:endParaRPr>
        </a:p>
        <a:p>
          <a:endParaRPr lang="pt-BR" sz="1600" b="1" u="sng" dirty="0">
            <a:effectLst/>
          </a:endParaRPr>
        </a:p>
        <a:p>
          <a:r>
            <a:rPr lang="pt-BR" sz="1400" b="1" u="sng" dirty="0">
              <a:effectLst/>
            </a:rPr>
            <a:t>FISCALIZAÇÃO DA OBRA OU SERVIÇO DE ENGENHARIA</a:t>
          </a:r>
        </a:p>
        <a:p>
          <a:r>
            <a:rPr lang="pt-BR" sz="1400" b="1" u="sng" dirty="0">
              <a:effectLst/>
            </a:rPr>
            <a:t>(COMFIS-TEC)</a:t>
          </a:r>
        </a:p>
        <a:p>
          <a:endParaRPr lang="pt-BR" sz="1600" b="1" u="sng" dirty="0">
            <a:effectLst/>
          </a:endParaRPr>
        </a:p>
        <a:p>
          <a:r>
            <a:rPr lang="pt-BR" sz="1400" b="0" dirty="0">
              <a:effectLst/>
            </a:rPr>
            <a:t>PRESIDENTE</a:t>
          </a:r>
        </a:p>
        <a:p>
          <a:endParaRPr lang="pt-BR" sz="1400" b="0" dirty="0">
            <a:solidFill>
              <a:schemeClr val="bg1"/>
            </a:solidFill>
            <a:effectLst/>
          </a:endParaRPr>
        </a:p>
        <a:p>
          <a:r>
            <a:rPr lang="pt-BR" sz="1400" b="0" dirty="0">
              <a:effectLst/>
            </a:rPr>
            <a:t>MEMBRO TÉCNICO</a:t>
          </a:r>
        </a:p>
        <a:p>
          <a:endParaRPr lang="pt-BR" sz="1400" b="0" dirty="0">
            <a:effectLst/>
          </a:endParaRPr>
        </a:p>
        <a:p>
          <a:r>
            <a:rPr lang="pt-BR" sz="1400" b="0" dirty="0">
              <a:solidFill>
                <a:schemeClr val="bg1"/>
              </a:solidFill>
              <a:effectLst/>
            </a:rPr>
            <a:t>MEMBRO TÉCNICO</a:t>
          </a:r>
        </a:p>
      </dgm:t>
    </dgm:pt>
    <dgm:pt modelId="{06539E01-094E-4E91-8D28-5DA146C92B76}" type="parTrans" cxnId="{645648C6-5BFB-4274-AAF8-71B88D562C1D}">
      <dgm:prSet/>
      <dgm:spPr/>
      <dgm:t>
        <a:bodyPr/>
        <a:lstStyle/>
        <a:p>
          <a:endParaRPr lang="pt-BR"/>
        </a:p>
      </dgm:t>
    </dgm:pt>
    <dgm:pt modelId="{E010EBC5-BC70-4AD0-B26C-8F326D7CBFC3}" type="sibTrans" cxnId="{645648C6-5BFB-4274-AAF8-71B88D562C1D}">
      <dgm:prSet/>
      <dgm:spPr/>
      <dgm:t>
        <a:bodyPr/>
        <a:lstStyle/>
        <a:p>
          <a:endParaRPr lang="pt-BR"/>
        </a:p>
      </dgm:t>
    </dgm:pt>
    <dgm:pt modelId="{CE705FFA-B32A-44CF-B750-C3147870C0C5}" type="pres">
      <dgm:prSet presAssocID="{D2E0D881-9994-4310-9A85-60DB0684BD6B}" presName="Name0" presStyleCnt="0">
        <dgm:presLayoutVars>
          <dgm:dir/>
          <dgm:resizeHandles val="exact"/>
        </dgm:presLayoutVars>
      </dgm:prSet>
      <dgm:spPr/>
    </dgm:pt>
    <dgm:pt modelId="{27D7E965-E024-43E8-83EE-F10AA8F87F28}" type="pres">
      <dgm:prSet presAssocID="{D2E0D881-9994-4310-9A85-60DB0684BD6B}" presName="fgShape" presStyleLbl="fgShp" presStyleIdx="0" presStyleCnt="1" custFlipVert="1" custScaleX="11354" custScaleY="37579" custLinFactNeighborX="0" custLinFactNeighborY="-21313"/>
      <dgm:spPr>
        <a:noFill/>
      </dgm:spPr>
    </dgm:pt>
    <dgm:pt modelId="{EEF2933E-79F1-4667-A04D-A2F04A46C53A}" type="pres">
      <dgm:prSet presAssocID="{D2E0D881-9994-4310-9A85-60DB0684BD6B}" presName="linComp" presStyleCnt="0"/>
      <dgm:spPr/>
    </dgm:pt>
    <dgm:pt modelId="{926F487A-43A4-4FE3-BE9B-57FBAA4044F5}" type="pres">
      <dgm:prSet presAssocID="{93FAA417-6864-4357-A940-9138D948AEFF}" presName="compNode" presStyleCnt="0"/>
      <dgm:spPr/>
    </dgm:pt>
    <dgm:pt modelId="{52E57DE5-DE1D-40CD-8678-D83C4AABE3D3}" type="pres">
      <dgm:prSet presAssocID="{93FAA417-6864-4357-A940-9138D948AEFF}" presName="bkgdShape" presStyleLbl="node1" presStyleIdx="0" presStyleCnt="2"/>
      <dgm:spPr/>
    </dgm:pt>
    <dgm:pt modelId="{C010C5F7-9C9E-4559-8264-FE67E457E79A}" type="pres">
      <dgm:prSet presAssocID="{93FAA417-6864-4357-A940-9138D948AEFF}" presName="nodeTx" presStyleLbl="node1" presStyleIdx="0" presStyleCnt="2">
        <dgm:presLayoutVars>
          <dgm:bulletEnabled val="1"/>
        </dgm:presLayoutVars>
      </dgm:prSet>
      <dgm:spPr/>
    </dgm:pt>
    <dgm:pt modelId="{927259F6-C6E6-4CA1-AA67-22936ADD7930}" type="pres">
      <dgm:prSet presAssocID="{93FAA417-6864-4357-A940-9138D948AEFF}" presName="invisiNode" presStyleLbl="node1" presStyleIdx="0" presStyleCnt="2"/>
      <dgm:spPr/>
    </dgm:pt>
    <dgm:pt modelId="{6A663DFC-C420-4589-81AA-91D56FC3757C}" type="pres">
      <dgm:prSet presAssocID="{93FAA417-6864-4357-A940-9138D948AEFF}" presName="imagNode" presStyleLbl="fgImgPlac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pt>
    <dgm:pt modelId="{D5FF9806-21B0-4449-B865-2B8B63FFB934}" type="pres">
      <dgm:prSet presAssocID="{D769241B-ACC9-427B-9D3A-2376D87CC3A9}" presName="sibTrans" presStyleLbl="sibTrans2D1" presStyleIdx="0" presStyleCnt="0"/>
      <dgm:spPr/>
    </dgm:pt>
    <dgm:pt modelId="{EE7031AA-623C-4540-A126-C0E77A88489B}" type="pres">
      <dgm:prSet presAssocID="{ED9357A9-D8B5-44E8-B1E7-1A0C87553244}" presName="compNode" presStyleCnt="0"/>
      <dgm:spPr/>
    </dgm:pt>
    <dgm:pt modelId="{3BD6CB95-CAAE-4909-9F11-B7B927EA8BC6}" type="pres">
      <dgm:prSet presAssocID="{ED9357A9-D8B5-44E8-B1E7-1A0C87553244}" presName="bkgdShape" presStyleLbl="node1" presStyleIdx="1" presStyleCnt="2" custLinFactNeighborX="5475" custLinFactNeighborY="-2481"/>
      <dgm:spPr/>
    </dgm:pt>
    <dgm:pt modelId="{DB20E491-593F-48F1-BFF5-6B13CD816673}" type="pres">
      <dgm:prSet presAssocID="{ED9357A9-D8B5-44E8-B1E7-1A0C87553244}" presName="nodeTx" presStyleLbl="node1" presStyleIdx="1" presStyleCnt="2">
        <dgm:presLayoutVars>
          <dgm:bulletEnabled val="1"/>
        </dgm:presLayoutVars>
      </dgm:prSet>
      <dgm:spPr/>
    </dgm:pt>
    <dgm:pt modelId="{3323E4B2-0F6D-4915-813E-2204789B016E}" type="pres">
      <dgm:prSet presAssocID="{ED9357A9-D8B5-44E8-B1E7-1A0C87553244}" presName="invisiNode" presStyleLbl="node1" presStyleIdx="1" presStyleCnt="2"/>
      <dgm:spPr/>
    </dgm:pt>
    <dgm:pt modelId="{F4AA15D2-D468-4EE8-A745-8AECB94F9CC4}" type="pres">
      <dgm:prSet presAssocID="{ED9357A9-D8B5-44E8-B1E7-1A0C87553244}" presName="imagNode" presStyleLbl="fgImgPlace1" presStyleIdx="1" presStyleCnt="2"/>
      <dgm:spPr>
        <a:blipFill rotWithShape="1">
          <a:blip xmlns:r="http://schemas.openxmlformats.org/officeDocument/2006/relationships" r:embed="rId2"/>
          <a:srcRect/>
          <a:stretch>
            <a:fillRect t="-9000" b="-9000"/>
          </a:stretch>
        </a:blipFill>
      </dgm:spPr>
    </dgm:pt>
  </dgm:ptLst>
  <dgm:cxnLst>
    <dgm:cxn modelId="{93DEA10B-1B07-46CD-ABCE-528287CC5707}" type="presOf" srcId="{93FAA417-6864-4357-A940-9138D948AEFF}" destId="{C010C5F7-9C9E-4559-8264-FE67E457E79A}" srcOrd="1" destOrd="0" presId="urn:microsoft.com/office/officeart/2005/8/layout/hList7"/>
    <dgm:cxn modelId="{015AC61B-D537-4312-9C06-1AF7C26F12A3}" srcId="{D2E0D881-9994-4310-9A85-60DB0684BD6B}" destId="{93FAA417-6864-4357-A940-9138D948AEFF}" srcOrd="0" destOrd="0" parTransId="{EF89C80B-9D1C-46EC-BAB7-C3390590160E}" sibTransId="{D769241B-ACC9-427B-9D3A-2376D87CC3A9}"/>
    <dgm:cxn modelId="{348D3B1C-4E55-4179-9701-69A1C2856B65}" type="presOf" srcId="{D2E0D881-9994-4310-9A85-60DB0684BD6B}" destId="{CE705FFA-B32A-44CF-B750-C3147870C0C5}" srcOrd="0" destOrd="0" presId="urn:microsoft.com/office/officeart/2005/8/layout/hList7"/>
    <dgm:cxn modelId="{F8717028-228B-4637-9819-7CFB5278F9F5}" type="presOf" srcId="{ED9357A9-D8B5-44E8-B1E7-1A0C87553244}" destId="{3BD6CB95-CAAE-4909-9F11-B7B927EA8BC6}" srcOrd="0" destOrd="0" presId="urn:microsoft.com/office/officeart/2005/8/layout/hList7"/>
    <dgm:cxn modelId="{37F23B3F-D545-420F-8041-03203A23E063}" srcId="{93FAA417-6864-4357-A940-9138D948AEFF}" destId="{D2B4BE77-EE46-4572-AB45-A64AABB9AD68}" srcOrd="0" destOrd="0" parTransId="{13692737-F22E-4318-BA40-CC210CBEB806}" sibTransId="{FCAC6A34-AA68-4E5E-BC3B-0CA063BD0A87}"/>
    <dgm:cxn modelId="{2586125F-6B2B-4529-83B4-EA5E7720F009}" type="presOf" srcId="{93FAA417-6864-4357-A940-9138D948AEFF}" destId="{52E57DE5-DE1D-40CD-8678-D83C4AABE3D3}" srcOrd="0" destOrd="0" presId="urn:microsoft.com/office/officeart/2005/8/layout/hList7"/>
    <dgm:cxn modelId="{157BFD78-EB93-4D0E-9E56-ACE645C43656}" type="presOf" srcId="{D2B4BE77-EE46-4572-AB45-A64AABB9AD68}" destId="{C010C5F7-9C9E-4559-8264-FE67E457E79A}" srcOrd="1" destOrd="1" presId="urn:microsoft.com/office/officeart/2005/8/layout/hList7"/>
    <dgm:cxn modelId="{7A285DA7-2712-4538-88A4-B9D958B178CB}" type="presOf" srcId="{D2B4BE77-EE46-4572-AB45-A64AABB9AD68}" destId="{52E57DE5-DE1D-40CD-8678-D83C4AABE3D3}" srcOrd="0" destOrd="1" presId="urn:microsoft.com/office/officeart/2005/8/layout/hList7"/>
    <dgm:cxn modelId="{8DAB42C4-47B9-4E73-BF85-A46DD6856FB7}" type="presOf" srcId="{ED9357A9-D8B5-44E8-B1E7-1A0C87553244}" destId="{DB20E491-593F-48F1-BFF5-6B13CD816673}" srcOrd="1" destOrd="0" presId="urn:microsoft.com/office/officeart/2005/8/layout/hList7"/>
    <dgm:cxn modelId="{645648C6-5BFB-4274-AAF8-71B88D562C1D}" srcId="{D2E0D881-9994-4310-9A85-60DB0684BD6B}" destId="{ED9357A9-D8B5-44E8-B1E7-1A0C87553244}" srcOrd="1" destOrd="0" parTransId="{06539E01-094E-4E91-8D28-5DA146C92B76}" sibTransId="{E010EBC5-BC70-4AD0-B26C-8F326D7CBFC3}"/>
    <dgm:cxn modelId="{FDC6FCCE-9512-4B77-90F3-25FA5DDF581E}" type="presOf" srcId="{D769241B-ACC9-427B-9D3A-2376D87CC3A9}" destId="{D5FF9806-21B0-4449-B865-2B8B63FFB934}" srcOrd="0" destOrd="0" presId="urn:microsoft.com/office/officeart/2005/8/layout/hList7"/>
    <dgm:cxn modelId="{DC9150C6-9874-4754-A05F-7BD7FCA33DCD}" type="presParOf" srcId="{CE705FFA-B32A-44CF-B750-C3147870C0C5}" destId="{27D7E965-E024-43E8-83EE-F10AA8F87F28}" srcOrd="0" destOrd="0" presId="urn:microsoft.com/office/officeart/2005/8/layout/hList7"/>
    <dgm:cxn modelId="{FE3DE299-8FAC-41AA-AD9D-5FBB9CF4FF95}" type="presParOf" srcId="{CE705FFA-B32A-44CF-B750-C3147870C0C5}" destId="{EEF2933E-79F1-4667-A04D-A2F04A46C53A}" srcOrd="1" destOrd="0" presId="urn:microsoft.com/office/officeart/2005/8/layout/hList7"/>
    <dgm:cxn modelId="{D28EC0FC-59A2-427D-AA73-D6CAAE2E060C}" type="presParOf" srcId="{EEF2933E-79F1-4667-A04D-A2F04A46C53A}" destId="{926F487A-43A4-4FE3-BE9B-57FBAA4044F5}" srcOrd="0" destOrd="0" presId="urn:microsoft.com/office/officeart/2005/8/layout/hList7"/>
    <dgm:cxn modelId="{0636C2F8-0A4F-4BAD-BCD8-9FBC84D74C0B}" type="presParOf" srcId="{926F487A-43A4-4FE3-BE9B-57FBAA4044F5}" destId="{52E57DE5-DE1D-40CD-8678-D83C4AABE3D3}" srcOrd="0" destOrd="0" presId="urn:microsoft.com/office/officeart/2005/8/layout/hList7"/>
    <dgm:cxn modelId="{010A0FA2-69D8-4FB3-B47F-1CF9CBB18F15}" type="presParOf" srcId="{926F487A-43A4-4FE3-BE9B-57FBAA4044F5}" destId="{C010C5F7-9C9E-4559-8264-FE67E457E79A}" srcOrd="1" destOrd="0" presId="urn:microsoft.com/office/officeart/2005/8/layout/hList7"/>
    <dgm:cxn modelId="{BAADE83A-EBD3-4367-A4EB-695AC645833D}" type="presParOf" srcId="{926F487A-43A4-4FE3-BE9B-57FBAA4044F5}" destId="{927259F6-C6E6-4CA1-AA67-22936ADD7930}" srcOrd="2" destOrd="0" presId="urn:microsoft.com/office/officeart/2005/8/layout/hList7"/>
    <dgm:cxn modelId="{B42252B4-326D-431B-8080-5EA6E4D18FAF}" type="presParOf" srcId="{926F487A-43A4-4FE3-BE9B-57FBAA4044F5}" destId="{6A663DFC-C420-4589-81AA-91D56FC3757C}" srcOrd="3" destOrd="0" presId="urn:microsoft.com/office/officeart/2005/8/layout/hList7"/>
    <dgm:cxn modelId="{C401B77E-EA1C-4A15-8CB4-D9328677C304}" type="presParOf" srcId="{EEF2933E-79F1-4667-A04D-A2F04A46C53A}" destId="{D5FF9806-21B0-4449-B865-2B8B63FFB934}" srcOrd="1" destOrd="0" presId="urn:microsoft.com/office/officeart/2005/8/layout/hList7"/>
    <dgm:cxn modelId="{ECC0CE5B-5FAF-4128-8FE6-FDB9E8AF9B6B}" type="presParOf" srcId="{EEF2933E-79F1-4667-A04D-A2F04A46C53A}" destId="{EE7031AA-623C-4540-A126-C0E77A88489B}" srcOrd="2" destOrd="0" presId="urn:microsoft.com/office/officeart/2005/8/layout/hList7"/>
    <dgm:cxn modelId="{4A63F647-A52E-4633-AD51-2F166E1851CA}" type="presParOf" srcId="{EE7031AA-623C-4540-A126-C0E77A88489B}" destId="{3BD6CB95-CAAE-4909-9F11-B7B927EA8BC6}" srcOrd="0" destOrd="0" presId="urn:microsoft.com/office/officeart/2005/8/layout/hList7"/>
    <dgm:cxn modelId="{CA5CBB1A-E032-469C-9A78-13652E4BB77F}" type="presParOf" srcId="{EE7031AA-623C-4540-A126-C0E77A88489B}" destId="{DB20E491-593F-48F1-BFF5-6B13CD816673}" srcOrd="1" destOrd="0" presId="urn:microsoft.com/office/officeart/2005/8/layout/hList7"/>
    <dgm:cxn modelId="{171BDBA4-2652-41B0-94FA-F22ECBA26AE7}" type="presParOf" srcId="{EE7031AA-623C-4540-A126-C0E77A88489B}" destId="{3323E4B2-0F6D-4915-813E-2204789B016E}" srcOrd="2" destOrd="0" presId="urn:microsoft.com/office/officeart/2005/8/layout/hList7"/>
    <dgm:cxn modelId="{28502BBE-1AE1-45D9-9FD6-1AE47475B079}" type="presParOf" srcId="{EE7031AA-623C-4540-A126-C0E77A88489B}" destId="{F4AA15D2-D468-4EE8-A745-8AECB94F9CC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E0D881-9994-4310-9A85-60DB0684BD6B}" type="doc">
      <dgm:prSet loTypeId="urn:microsoft.com/office/officeart/2005/8/layout/hList7" loCatId="relationship" qsTypeId="urn:microsoft.com/office/officeart/2005/8/quickstyle/3d2" qsCatId="3D" csTypeId="urn:microsoft.com/office/officeart/2005/8/colors/colorful1" csCatId="colorful" phldr="1"/>
      <dgm:spPr/>
    </dgm:pt>
    <dgm:pt modelId="{93FAA417-6864-4357-A940-9138D948AEFF}">
      <dgm:prSet phldrT="[Texto]" custT="1"/>
      <dgm:spPr/>
      <dgm:t>
        <a:bodyPr/>
        <a:lstStyle/>
        <a:p>
          <a:pPr algn="ctr"/>
          <a:r>
            <a:rPr lang="pt-BR" sz="1600" b="1" u="sng" dirty="0">
              <a:effectLst/>
            </a:rPr>
            <a:t>FISCALIZAÇÃO DO </a:t>
          </a:r>
        </a:p>
        <a:p>
          <a:pPr algn="ctr"/>
          <a:r>
            <a:rPr lang="pt-BR" sz="1600" b="1" u="sng" dirty="0">
              <a:effectLst/>
            </a:rPr>
            <a:t>CONTRATO</a:t>
          </a:r>
        </a:p>
        <a:p>
          <a:pPr algn="ctr"/>
          <a:endParaRPr lang="pt-BR" sz="1600" b="0" dirty="0">
            <a:effectLst/>
          </a:endParaRPr>
        </a:p>
      </dgm:t>
    </dgm:pt>
    <dgm:pt modelId="{EF89C80B-9D1C-46EC-BAB7-C3390590160E}" type="parTrans" cxnId="{015AC61B-D537-4312-9C06-1AF7C26F12A3}">
      <dgm:prSet/>
      <dgm:spPr/>
      <dgm:t>
        <a:bodyPr/>
        <a:lstStyle/>
        <a:p>
          <a:endParaRPr lang="pt-BR"/>
        </a:p>
      </dgm:t>
    </dgm:pt>
    <dgm:pt modelId="{D769241B-ACC9-427B-9D3A-2376D87CC3A9}" type="sibTrans" cxnId="{015AC61B-D537-4312-9C06-1AF7C26F12A3}">
      <dgm:prSet/>
      <dgm:spPr/>
      <dgm:t>
        <a:bodyPr/>
        <a:lstStyle/>
        <a:p>
          <a:endParaRPr lang="pt-BR"/>
        </a:p>
      </dgm:t>
    </dgm:pt>
    <dgm:pt modelId="{CFC1E963-3EBA-45FA-8D45-2467DBB49401}">
      <dgm:prSet custT="1"/>
      <dgm:spPr/>
      <dgm:t>
        <a:bodyPr/>
        <a:lstStyle/>
        <a:p>
          <a:pPr algn="ctr"/>
          <a:r>
            <a:rPr lang="pt-BR" sz="1400" b="0" dirty="0">
              <a:effectLst/>
            </a:rPr>
            <a:t>FISCAL DO CONTRATO       </a:t>
          </a:r>
          <a:r>
            <a:rPr lang="pt-BR" sz="1000" b="0" dirty="0">
              <a:effectLst/>
            </a:rPr>
            <a:t>   (Presidente da Comissão)</a:t>
          </a:r>
        </a:p>
      </dgm:t>
    </dgm:pt>
    <dgm:pt modelId="{64893A56-2949-457E-A26F-BF7FD2162FA6}" type="parTrans" cxnId="{70097F68-2DE8-4EF5-B868-5CE2A073AC47}">
      <dgm:prSet/>
      <dgm:spPr/>
      <dgm:t>
        <a:bodyPr/>
        <a:lstStyle/>
        <a:p>
          <a:endParaRPr lang="pt-BR"/>
        </a:p>
      </dgm:t>
    </dgm:pt>
    <dgm:pt modelId="{1A964A9D-37AF-422C-AF55-121768FD4E18}" type="sibTrans" cxnId="{70097F68-2DE8-4EF5-B868-5CE2A073AC47}">
      <dgm:prSet/>
      <dgm:spPr/>
      <dgm:t>
        <a:bodyPr/>
        <a:lstStyle/>
        <a:p>
          <a:endParaRPr lang="pt-BR"/>
        </a:p>
      </dgm:t>
    </dgm:pt>
    <dgm:pt modelId="{D2B4BE77-EE46-4572-AB45-A64AABB9AD68}">
      <dgm:prSet custT="1"/>
      <dgm:spPr/>
      <dgm:t>
        <a:bodyPr/>
        <a:lstStyle/>
        <a:p>
          <a:pPr algn="ctr"/>
          <a:endParaRPr lang="pt-BR" sz="1000" b="1" dirty="0">
            <a:solidFill>
              <a:schemeClr val="bg1"/>
            </a:solidFill>
            <a:effectLst/>
          </a:endParaRPr>
        </a:p>
      </dgm:t>
    </dgm:pt>
    <dgm:pt modelId="{13692737-F22E-4318-BA40-CC210CBEB806}" type="parTrans" cxnId="{37F23B3F-D545-420F-8041-03203A23E063}">
      <dgm:prSet/>
      <dgm:spPr/>
      <dgm:t>
        <a:bodyPr/>
        <a:lstStyle/>
        <a:p>
          <a:endParaRPr lang="pt-BR"/>
        </a:p>
      </dgm:t>
    </dgm:pt>
    <dgm:pt modelId="{FCAC6A34-AA68-4E5E-BC3B-0CA063BD0A87}" type="sibTrans" cxnId="{37F23B3F-D545-420F-8041-03203A23E063}">
      <dgm:prSet/>
      <dgm:spPr/>
      <dgm:t>
        <a:bodyPr/>
        <a:lstStyle/>
        <a:p>
          <a:endParaRPr lang="pt-BR"/>
        </a:p>
      </dgm:t>
    </dgm:pt>
    <dgm:pt modelId="{197F4849-9E97-4837-9064-4ED2602C66DF}">
      <dgm:prSet custT="1"/>
      <dgm:spPr/>
      <dgm:t>
        <a:bodyPr/>
        <a:lstStyle/>
        <a:p>
          <a:pPr algn="ctr"/>
          <a:r>
            <a:rPr lang="pt-BR" sz="1400" b="0" dirty="0">
              <a:effectLst/>
            </a:rPr>
            <a:t>MEMBRO TÉCNICO</a:t>
          </a:r>
        </a:p>
      </dgm:t>
    </dgm:pt>
    <dgm:pt modelId="{7EECA31B-753D-4781-990F-05E5622F010C}" type="parTrans" cxnId="{66F6DFD6-BC17-41F8-9E44-9BEA94945264}">
      <dgm:prSet/>
      <dgm:spPr/>
      <dgm:t>
        <a:bodyPr/>
        <a:lstStyle/>
        <a:p>
          <a:endParaRPr lang="pt-BR"/>
        </a:p>
      </dgm:t>
    </dgm:pt>
    <dgm:pt modelId="{D35FC371-A4A4-4E3C-8DDC-902F54B81C56}" type="sibTrans" cxnId="{66F6DFD6-BC17-41F8-9E44-9BEA94945264}">
      <dgm:prSet/>
      <dgm:spPr/>
      <dgm:t>
        <a:bodyPr/>
        <a:lstStyle/>
        <a:p>
          <a:endParaRPr lang="pt-BR"/>
        </a:p>
      </dgm:t>
    </dgm:pt>
    <dgm:pt modelId="{5EB421D2-FB20-49CD-9310-B48641715A01}">
      <dgm:prSet custT="1"/>
      <dgm:spPr/>
      <dgm:t>
        <a:bodyPr/>
        <a:lstStyle/>
        <a:p>
          <a:pPr algn="ctr"/>
          <a:r>
            <a:rPr lang="pt-BR" sz="1400" b="0" dirty="0">
              <a:effectLst/>
            </a:rPr>
            <a:t>MEMBRO ADMINISTRATIVO</a:t>
          </a:r>
          <a:endParaRPr lang="pt-BR" sz="1400" b="0" dirty="0">
            <a:solidFill>
              <a:schemeClr val="bg1"/>
            </a:solidFill>
            <a:effectLst/>
          </a:endParaRPr>
        </a:p>
      </dgm:t>
    </dgm:pt>
    <dgm:pt modelId="{62F7C26F-89D9-4E03-8264-92D9C57F15ED}" type="parTrans" cxnId="{292B0DBA-82D3-4BD4-915A-DE7000C3E4E9}">
      <dgm:prSet/>
      <dgm:spPr/>
      <dgm:t>
        <a:bodyPr/>
        <a:lstStyle/>
        <a:p>
          <a:endParaRPr lang="pt-BR"/>
        </a:p>
      </dgm:t>
    </dgm:pt>
    <dgm:pt modelId="{9317CD15-0AA9-43E0-A715-B3413CCE5C47}" type="sibTrans" cxnId="{292B0DBA-82D3-4BD4-915A-DE7000C3E4E9}">
      <dgm:prSet/>
      <dgm:spPr/>
      <dgm:t>
        <a:bodyPr/>
        <a:lstStyle/>
        <a:p>
          <a:endParaRPr lang="pt-BR"/>
        </a:p>
      </dgm:t>
    </dgm:pt>
    <dgm:pt modelId="{DE465975-27D8-443A-8B93-59CF92850221}">
      <dgm:prSet custT="1"/>
      <dgm:spPr/>
      <dgm:t>
        <a:bodyPr/>
        <a:lstStyle/>
        <a:p>
          <a:pPr algn="ctr"/>
          <a:endParaRPr lang="pt-BR" sz="1400" b="0" dirty="0">
            <a:solidFill>
              <a:schemeClr val="bg1"/>
            </a:solidFill>
            <a:effectLst/>
          </a:endParaRPr>
        </a:p>
      </dgm:t>
    </dgm:pt>
    <dgm:pt modelId="{FFD79DE6-853B-4E10-BFBE-753429991E15}" type="parTrans" cxnId="{B7A629F2-763A-4271-A688-7A16AEB14302}">
      <dgm:prSet/>
      <dgm:spPr/>
      <dgm:t>
        <a:bodyPr/>
        <a:lstStyle/>
        <a:p>
          <a:endParaRPr lang="pt-BR"/>
        </a:p>
      </dgm:t>
    </dgm:pt>
    <dgm:pt modelId="{20312676-5CC4-44D9-87BB-1313FD3D09EF}" type="sibTrans" cxnId="{B7A629F2-763A-4271-A688-7A16AEB14302}">
      <dgm:prSet/>
      <dgm:spPr/>
      <dgm:t>
        <a:bodyPr/>
        <a:lstStyle/>
        <a:p>
          <a:endParaRPr lang="pt-BR"/>
        </a:p>
      </dgm:t>
    </dgm:pt>
    <dgm:pt modelId="{BB03F774-F880-4A9C-819E-2FBEDA0E503B}">
      <dgm:prSet custT="1"/>
      <dgm:spPr/>
      <dgm:t>
        <a:bodyPr/>
        <a:lstStyle/>
        <a:p>
          <a:pPr algn="ctr"/>
          <a:endParaRPr lang="pt-BR" sz="1400" b="0" dirty="0">
            <a:solidFill>
              <a:schemeClr val="bg1"/>
            </a:solidFill>
            <a:effectLst/>
          </a:endParaRPr>
        </a:p>
      </dgm:t>
    </dgm:pt>
    <dgm:pt modelId="{ABC1256A-D6BC-44A1-93FD-15CEC4574559}" type="sibTrans" cxnId="{B1CC2D55-54DF-437D-90A7-9A22939A8ED3}">
      <dgm:prSet/>
      <dgm:spPr/>
      <dgm:t>
        <a:bodyPr/>
        <a:lstStyle/>
        <a:p>
          <a:endParaRPr lang="pt-BR"/>
        </a:p>
      </dgm:t>
    </dgm:pt>
    <dgm:pt modelId="{54FF7AC4-A735-4984-B89E-EEAD6F0E2F6B}" type="parTrans" cxnId="{B1CC2D55-54DF-437D-90A7-9A22939A8ED3}">
      <dgm:prSet/>
      <dgm:spPr/>
      <dgm:t>
        <a:bodyPr/>
        <a:lstStyle/>
        <a:p>
          <a:endParaRPr lang="pt-BR"/>
        </a:p>
      </dgm:t>
    </dgm:pt>
    <dgm:pt modelId="{CE705FFA-B32A-44CF-B750-C3147870C0C5}" type="pres">
      <dgm:prSet presAssocID="{D2E0D881-9994-4310-9A85-60DB0684BD6B}" presName="Name0" presStyleCnt="0">
        <dgm:presLayoutVars>
          <dgm:dir/>
          <dgm:resizeHandles val="exact"/>
        </dgm:presLayoutVars>
      </dgm:prSet>
      <dgm:spPr/>
    </dgm:pt>
    <dgm:pt modelId="{27D7E965-E024-43E8-83EE-F10AA8F87F28}" type="pres">
      <dgm:prSet presAssocID="{D2E0D881-9994-4310-9A85-60DB0684BD6B}" presName="fgShape" presStyleLbl="fgShp" presStyleIdx="0" presStyleCnt="1" custFlipVert="1" custScaleX="11354" custScaleY="37579" custLinFactNeighborX="0" custLinFactNeighborY="-21313"/>
      <dgm:spPr>
        <a:noFill/>
      </dgm:spPr>
    </dgm:pt>
    <dgm:pt modelId="{EEF2933E-79F1-4667-A04D-A2F04A46C53A}" type="pres">
      <dgm:prSet presAssocID="{D2E0D881-9994-4310-9A85-60DB0684BD6B}" presName="linComp" presStyleCnt="0"/>
      <dgm:spPr/>
    </dgm:pt>
    <dgm:pt modelId="{926F487A-43A4-4FE3-BE9B-57FBAA4044F5}" type="pres">
      <dgm:prSet presAssocID="{93FAA417-6864-4357-A940-9138D948AEFF}" presName="compNode" presStyleCnt="0"/>
      <dgm:spPr/>
    </dgm:pt>
    <dgm:pt modelId="{52E57DE5-DE1D-40CD-8678-D83C4AABE3D3}" type="pres">
      <dgm:prSet presAssocID="{93FAA417-6864-4357-A940-9138D948AEFF}" presName="bkgdShape" presStyleLbl="node1" presStyleIdx="0" presStyleCnt="1"/>
      <dgm:spPr/>
    </dgm:pt>
    <dgm:pt modelId="{C010C5F7-9C9E-4559-8264-FE67E457E79A}" type="pres">
      <dgm:prSet presAssocID="{93FAA417-6864-4357-A940-9138D948AEFF}" presName="nodeTx" presStyleLbl="node1" presStyleIdx="0" presStyleCnt="1">
        <dgm:presLayoutVars>
          <dgm:bulletEnabled val="1"/>
        </dgm:presLayoutVars>
      </dgm:prSet>
      <dgm:spPr/>
    </dgm:pt>
    <dgm:pt modelId="{927259F6-C6E6-4CA1-AA67-22936ADD7930}" type="pres">
      <dgm:prSet presAssocID="{93FAA417-6864-4357-A940-9138D948AEFF}" presName="invisiNode" presStyleLbl="node1" presStyleIdx="0" presStyleCnt="1"/>
      <dgm:spPr/>
    </dgm:pt>
    <dgm:pt modelId="{6A663DFC-C420-4589-81AA-91D56FC3757C}" type="pres">
      <dgm:prSet presAssocID="{93FAA417-6864-4357-A940-9138D948AEFF}" presName="imagNode"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pt>
  </dgm:ptLst>
  <dgm:cxnLst>
    <dgm:cxn modelId="{B959B306-287D-4628-A620-DBE006EB3E5C}" type="presOf" srcId="{197F4849-9E97-4837-9064-4ED2602C66DF}" destId="{C010C5F7-9C9E-4559-8264-FE67E457E79A}" srcOrd="1" destOrd="3" presId="urn:microsoft.com/office/officeart/2005/8/layout/hList7"/>
    <dgm:cxn modelId="{93DEA10B-1B07-46CD-ABCE-528287CC5707}" type="presOf" srcId="{93FAA417-6864-4357-A940-9138D948AEFF}" destId="{C010C5F7-9C9E-4559-8264-FE67E457E79A}" srcOrd="1" destOrd="0" presId="urn:microsoft.com/office/officeart/2005/8/layout/hList7"/>
    <dgm:cxn modelId="{015AC61B-D537-4312-9C06-1AF7C26F12A3}" srcId="{D2E0D881-9994-4310-9A85-60DB0684BD6B}" destId="{93FAA417-6864-4357-A940-9138D948AEFF}" srcOrd="0" destOrd="0" parTransId="{EF89C80B-9D1C-46EC-BAB7-C3390590160E}" sibTransId="{D769241B-ACC9-427B-9D3A-2376D87CC3A9}"/>
    <dgm:cxn modelId="{348D3B1C-4E55-4179-9701-69A1C2856B65}" type="presOf" srcId="{D2E0D881-9994-4310-9A85-60DB0684BD6B}" destId="{CE705FFA-B32A-44CF-B750-C3147870C0C5}" srcOrd="0" destOrd="0" presId="urn:microsoft.com/office/officeart/2005/8/layout/hList7"/>
    <dgm:cxn modelId="{37F23B3F-D545-420F-8041-03203A23E063}" srcId="{93FAA417-6864-4357-A940-9138D948AEFF}" destId="{D2B4BE77-EE46-4572-AB45-A64AABB9AD68}" srcOrd="5" destOrd="0" parTransId="{13692737-F22E-4318-BA40-CC210CBEB806}" sibTransId="{FCAC6A34-AA68-4E5E-BC3B-0CA063BD0A87}"/>
    <dgm:cxn modelId="{2586125F-6B2B-4529-83B4-EA5E7720F009}" type="presOf" srcId="{93FAA417-6864-4357-A940-9138D948AEFF}" destId="{52E57DE5-DE1D-40CD-8678-D83C4AABE3D3}" srcOrd="0" destOrd="0" presId="urn:microsoft.com/office/officeart/2005/8/layout/hList7"/>
    <dgm:cxn modelId="{3B4D5642-B4A8-453A-A029-D6A4402ED025}" type="presOf" srcId="{5EB421D2-FB20-49CD-9310-B48641715A01}" destId="{C010C5F7-9C9E-4559-8264-FE67E457E79A}" srcOrd="1" destOrd="5" presId="urn:microsoft.com/office/officeart/2005/8/layout/hList7"/>
    <dgm:cxn modelId="{E2AD4344-36FA-4F87-B7AD-4A8B39122AF7}" type="presOf" srcId="{DE465975-27D8-443A-8B93-59CF92850221}" destId="{52E57DE5-DE1D-40CD-8678-D83C4AABE3D3}" srcOrd="0" destOrd="4" presId="urn:microsoft.com/office/officeart/2005/8/layout/hList7"/>
    <dgm:cxn modelId="{70097F68-2DE8-4EF5-B868-5CE2A073AC47}" srcId="{93FAA417-6864-4357-A940-9138D948AEFF}" destId="{CFC1E963-3EBA-45FA-8D45-2467DBB49401}" srcOrd="0" destOrd="0" parTransId="{64893A56-2949-457E-A26F-BF7FD2162FA6}" sibTransId="{1A964A9D-37AF-422C-AF55-121768FD4E18}"/>
    <dgm:cxn modelId="{84C31F75-1B34-4AAF-A03F-DD6F4DCA3F35}" type="presOf" srcId="{BB03F774-F880-4A9C-819E-2FBEDA0E503B}" destId="{52E57DE5-DE1D-40CD-8678-D83C4AABE3D3}" srcOrd="0" destOrd="2" presId="urn:microsoft.com/office/officeart/2005/8/layout/hList7"/>
    <dgm:cxn modelId="{B1CC2D55-54DF-437D-90A7-9A22939A8ED3}" srcId="{93FAA417-6864-4357-A940-9138D948AEFF}" destId="{BB03F774-F880-4A9C-819E-2FBEDA0E503B}" srcOrd="1" destOrd="0" parTransId="{54FF7AC4-A735-4984-B89E-EEAD6F0E2F6B}" sibTransId="{ABC1256A-D6BC-44A1-93FD-15CEC4574559}"/>
    <dgm:cxn modelId="{157BFD78-EB93-4D0E-9E56-ACE645C43656}" type="presOf" srcId="{D2B4BE77-EE46-4572-AB45-A64AABB9AD68}" destId="{C010C5F7-9C9E-4559-8264-FE67E457E79A}" srcOrd="1" destOrd="6" presId="urn:microsoft.com/office/officeart/2005/8/layout/hList7"/>
    <dgm:cxn modelId="{70DF817C-7E71-4ECF-AFC1-E6FBD0A6B6E8}" type="presOf" srcId="{DE465975-27D8-443A-8B93-59CF92850221}" destId="{C010C5F7-9C9E-4559-8264-FE67E457E79A}" srcOrd="1" destOrd="4" presId="urn:microsoft.com/office/officeart/2005/8/layout/hList7"/>
    <dgm:cxn modelId="{E1AD528B-D115-4CAD-8A18-129A30953C9D}" type="presOf" srcId="{CFC1E963-3EBA-45FA-8D45-2467DBB49401}" destId="{C010C5F7-9C9E-4559-8264-FE67E457E79A}" srcOrd="1" destOrd="1" presId="urn:microsoft.com/office/officeart/2005/8/layout/hList7"/>
    <dgm:cxn modelId="{E31F0BA4-5767-49BE-B426-45259056E73F}" type="presOf" srcId="{CFC1E963-3EBA-45FA-8D45-2467DBB49401}" destId="{52E57DE5-DE1D-40CD-8678-D83C4AABE3D3}" srcOrd="0" destOrd="1" presId="urn:microsoft.com/office/officeart/2005/8/layout/hList7"/>
    <dgm:cxn modelId="{7A285DA7-2712-4538-88A4-B9D958B178CB}" type="presOf" srcId="{D2B4BE77-EE46-4572-AB45-A64AABB9AD68}" destId="{52E57DE5-DE1D-40CD-8678-D83C4AABE3D3}" srcOrd="0" destOrd="6" presId="urn:microsoft.com/office/officeart/2005/8/layout/hList7"/>
    <dgm:cxn modelId="{717D7AB0-4047-4C6F-AD5F-6EE19C1B0B96}" type="presOf" srcId="{5EB421D2-FB20-49CD-9310-B48641715A01}" destId="{52E57DE5-DE1D-40CD-8678-D83C4AABE3D3}" srcOrd="0" destOrd="5" presId="urn:microsoft.com/office/officeart/2005/8/layout/hList7"/>
    <dgm:cxn modelId="{292B0DBA-82D3-4BD4-915A-DE7000C3E4E9}" srcId="{93FAA417-6864-4357-A940-9138D948AEFF}" destId="{5EB421D2-FB20-49CD-9310-B48641715A01}" srcOrd="4" destOrd="0" parTransId="{62F7C26F-89D9-4E03-8264-92D9C57F15ED}" sibTransId="{9317CD15-0AA9-43E0-A715-B3413CCE5C47}"/>
    <dgm:cxn modelId="{66F6DFD6-BC17-41F8-9E44-9BEA94945264}" srcId="{93FAA417-6864-4357-A940-9138D948AEFF}" destId="{197F4849-9E97-4837-9064-4ED2602C66DF}" srcOrd="2" destOrd="0" parTransId="{7EECA31B-753D-4781-990F-05E5622F010C}" sibTransId="{D35FC371-A4A4-4E3C-8DDC-902F54B81C56}"/>
    <dgm:cxn modelId="{73D191E0-DC01-4FD4-A7BB-F31301345D5B}" type="presOf" srcId="{BB03F774-F880-4A9C-819E-2FBEDA0E503B}" destId="{C010C5F7-9C9E-4559-8264-FE67E457E79A}" srcOrd="1" destOrd="2" presId="urn:microsoft.com/office/officeart/2005/8/layout/hList7"/>
    <dgm:cxn modelId="{B940FAE4-9295-4B08-853F-63F4BF44CB49}" type="presOf" srcId="{197F4849-9E97-4837-9064-4ED2602C66DF}" destId="{52E57DE5-DE1D-40CD-8678-D83C4AABE3D3}" srcOrd="0" destOrd="3" presId="urn:microsoft.com/office/officeart/2005/8/layout/hList7"/>
    <dgm:cxn modelId="{B7A629F2-763A-4271-A688-7A16AEB14302}" srcId="{93FAA417-6864-4357-A940-9138D948AEFF}" destId="{DE465975-27D8-443A-8B93-59CF92850221}" srcOrd="3" destOrd="0" parTransId="{FFD79DE6-853B-4E10-BFBE-753429991E15}" sibTransId="{20312676-5CC4-44D9-87BB-1313FD3D09EF}"/>
    <dgm:cxn modelId="{DC9150C6-9874-4754-A05F-7BD7FCA33DCD}" type="presParOf" srcId="{CE705FFA-B32A-44CF-B750-C3147870C0C5}" destId="{27D7E965-E024-43E8-83EE-F10AA8F87F28}" srcOrd="0" destOrd="0" presId="urn:microsoft.com/office/officeart/2005/8/layout/hList7"/>
    <dgm:cxn modelId="{FE3DE299-8FAC-41AA-AD9D-5FBB9CF4FF95}" type="presParOf" srcId="{CE705FFA-B32A-44CF-B750-C3147870C0C5}" destId="{EEF2933E-79F1-4667-A04D-A2F04A46C53A}" srcOrd="1" destOrd="0" presId="urn:microsoft.com/office/officeart/2005/8/layout/hList7"/>
    <dgm:cxn modelId="{D28EC0FC-59A2-427D-AA73-D6CAAE2E060C}" type="presParOf" srcId="{EEF2933E-79F1-4667-A04D-A2F04A46C53A}" destId="{926F487A-43A4-4FE3-BE9B-57FBAA4044F5}" srcOrd="0" destOrd="0" presId="urn:microsoft.com/office/officeart/2005/8/layout/hList7"/>
    <dgm:cxn modelId="{0636C2F8-0A4F-4BAD-BCD8-9FBC84D74C0B}" type="presParOf" srcId="{926F487A-43A4-4FE3-BE9B-57FBAA4044F5}" destId="{52E57DE5-DE1D-40CD-8678-D83C4AABE3D3}" srcOrd="0" destOrd="0" presId="urn:microsoft.com/office/officeart/2005/8/layout/hList7"/>
    <dgm:cxn modelId="{010A0FA2-69D8-4FB3-B47F-1CF9CBB18F15}" type="presParOf" srcId="{926F487A-43A4-4FE3-BE9B-57FBAA4044F5}" destId="{C010C5F7-9C9E-4559-8264-FE67E457E79A}" srcOrd="1" destOrd="0" presId="urn:microsoft.com/office/officeart/2005/8/layout/hList7"/>
    <dgm:cxn modelId="{BAADE83A-EBD3-4367-A4EB-695AC645833D}" type="presParOf" srcId="{926F487A-43A4-4FE3-BE9B-57FBAA4044F5}" destId="{927259F6-C6E6-4CA1-AA67-22936ADD7930}" srcOrd="2" destOrd="0" presId="urn:microsoft.com/office/officeart/2005/8/layout/hList7"/>
    <dgm:cxn modelId="{B42252B4-326D-431B-8080-5EA6E4D18FAF}" type="presParOf" srcId="{926F487A-43A4-4FE3-BE9B-57FBAA4044F5}" destId="{6A663DFC-C420-4589-81AA-91D56FC3757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E0D881-9994-4310-9A85-60DB0684BD6B}" type="doc">
      <dgm:prSet loTypeId="urn:microsoft.com/office/officeart/2005/8/layout/hList7" loCatId="relationship" qsTypeId="urn:microsoft.com/office/officeart/2005/8/quickstyle/3d2" qsCatId="3D" csTypeId="urn:microsoft.com/office/officeart/2005/8/colors/colorful1" csCatId="colorful" phldr="1"/>
      <dgm:spPr/>
    </dgm:pt>
    <dgm:pt modelId="{93FAA417-6864-4357-A940-9138D948AEFF}">
      <dgm:prSet phldrT="[Texto]" custT="1"/>
      <dgm:spPr/>
      <dgm:t>
        <a:bodyPr/>
        <a:lstStyle/>
        <a:p>
          <a:pPr algn="ctr"/>
          <a:r>
            <a:rPr lang="pt-BR" sz="1600" b="1" u="sng" dirty="0">
              <a:effectLst/>
            </a:rPr>
            <a:t>FISCALIZAÇÃO DO </a:t>
          </a:r>
        </a:p>
        <a:p>
          <a:pPr algn="ctr"/>
          <a:r>
            <a:rPr lang="pt-BR" sz="1600" b="1" u="sng" dirty="0">
              <a:effectLst/>
            </a:rPr>
            <a:t>CONTRATO</a:t>
          </a:r>
        </a:p>
        <a:p>
          <a:pPr algn="ctr"/>
          <a:endParaRPr lang="pt-BR" sz="1600" b="0" dirty="0">
            <a:effectLst/>
          </a:endParaRPr>
        </a:p>
      </dgm:t>
    </dgm:pt>
    <dgm:pt modelId="{EF89C80B-9D1C-46EC-BAB7-C3390590160E}" type="parTrans" cxnId="{015AC61B-D537-4312-9C06-1AF7C26F12A3}">
      <dgm:prSet/>
      <dgm:spPr/>
      <dgm:t>
        <a:bodyPr/>
        <a:lstStyle/>
        <a:p>
          <a:endParaRPr lang="pt-BR"/>
        </a:p>
      </dgm:t>
    </dgm:pt>
    <dgm:pt modelId="{D769241B-ACC9-427B-9D3A-2376D87CC3A9}" type="sibTrans" cxnId="{015AC61B-D537-4312-9C06-1AF7C26F12A3}">
      <dgm:prSet/>
      <dgm:spPr/>
      <dgm:t>
        <a:bodyPr/>
        <a:lstStyle/>
        <a:p>
          <a:endParaRPr lang="pt-BR"/>
        </a:p>
      </dgm:t>
    </dgm:pt>
    <dgm:pt modelId="{CFC1E963-3EBA-45FA-8D45-2467DBB49401}">
      <dgm:prSet custT="1"/>
      <dgm:spPr/>
      <dgm:t>
        <a:bodyPr/>
        <a:lstStyle/>
        <a:p>
          <a:pPr algn="ctr"/>
          <a:r>
            <a:rPr lang="pt-BR" sz="1400" b="0" dirty="0">
              <a:effectLst/>
            </a:rPr>
            <a:t>FISCAL DO CONTRATO       </a:t>
          </a:r>
          <a:r>
            <a:rPr lang="pt-BR" sz="1000" b="0" dirty="0">
              <a:effectLst/>
            </a:rPr>
            <a:t>   (Presidente da Comissão)</a:t>
          </a:r>
        </a:p>
      </dgm:t>
    </dgm:pt>
    <dgm:pt modelId="{64893A56-2949-457E-A26F-BF7FD2162FA6}" type="parTrans" cxnId="{70097F68-2DE8-4EF5-B868-5CE2A073AC47}">
      <dgm:prSet/>
      <dgm:spPr/>
      <dgm:t>
        <a:bodyPr/>
        <a:lstStyle/>
        <a:p>
          <a:endParaRPr lang="pt-BR"/>
        </a:p>
      </dgm:t>
    </dgm:pt>
    <dgm:pt modelId="{1A964A9D-37AF-422C-AF55-121768FD4E18}" type="sibTrans" cxnId="{70097F68-2DE8-4EF5-B868-5CE2A073AC47}">
      <dgm:prSet/>
      <dgm:spPr/>
      <dgm:t>
        <a:bodyPr/>
        <a:lstStyle/>
        <a:p>
          <a:endParaRPr lang="pt-BR"/>
        </a:p>
      </dgm:t>
    </dgm:pt>
    <dgm:pt modelId="{D2B4BE77-EE46-4572-AB45-A64AABB9AD68}">
      <dgm:prSet custT="1"/>
      <dgm:spPr/>
      <dgm:t>
        <a:bodyPr/>
        <a:lstStyle/>
        <a:p>
          <a:pPr algn="ctr"/>
          <a:endParaRPr lang="pt-BR" sz="1000" b="1" dirty="0">
            <a:solidFill>
              <a:schemeClr val="bg1"/>
            </a:solidFill>
            <a:effectLst/>
          </a:endParaRPr>
        </a:p>
      </dgm:t>
    </dgm:pt>
    <dgm:pt modelId="{13692737-F22E-4318-BA40-CC210CBEB806}" type="parTrans" cxnId="{37F23B3F-D545-420F-8041-03203A23E063}">
      <dgm:prSet/>
      <dgm:spPr/>
      <dgm:t>
        <a:bodyPr/>
        <a:lstStyle/>
        <a:p>
          <a:endParaRPr lang="pt-BR"/>
        </a:p>
      </dgm:t>
    </dgm:pt>
    <dgm:pt modelId="{FCAC6A34-AA68-4E5E-BC3B-0CA063BD0A87}" type="sibTrans" cxnId="{37F23B3F-D545-420F-8041-03203A23E063}">
      <dgm:prSet/>
      <dgm:spPr/>
      <dgm:t>
        <a:bodyPr/>
        <a:lstStyle/>
        <a:p>
          <a:endParaRPr lang="pt-BR"/>
        </a:p>
      </dgm:t>
    </dgm:pt>
    <dgm:pt modelId="{197F4849-9E97-4837-9064-4ED2602C66DF}">
      <dgm:prSet custT="1"/>
      <dgm:spPr/>
      <dgm:t>
        <a:bodyPr/>
        <a:lstStyle/>
        <a:p>
          <a:pPr algn="ctr"/>
          <a:r>
            <a:rPr lang="pt-BR" sz="1400" b="0" dirty="0">
              <a:effectLst/>
            </a:rPr>
            <a:t>MEMBRO TÉCNICO</a:t>
          </a:r>
        </a:p>
      </dgm:t>
    </dgm:pt>
    <dgm:pt modelId="{7EECA31B-753D-4781-990F-05E5622F010C}" type="parTrans" cxnId="{66F6DFD6-BC17-41F8-9E44-9BEA94945264}">
      <dgm:prSet/>
      <dgm:spPr/>
      <dgm:t>
        <a:bodyPr/>
        <a:lstStyle/>
        <a:p>
          <a:endParaRPr lang="pt-BR"/>
        </a:p>
      </dgm:t>
    </dgm:pt>
    <dgm:pt modelId="{D35FC371-A4A4-4E3C-8DDC-902F54B81C56}" type="sibTrans" cxnId="{66F6DFD6-BC17-41F8-9E44-9BEA94945264}">
      <dgm:prSet/>
      <dgm:spPr/>
      <dgm:t>
        <a:bodyPr/>
        <a:lstStyle/>
        <a:p>
          <a:endParaRPr lang="pt-BR"/>
        </a:p>
      </dgm:t>
    </dgm:pt>
    <dgm:pt modelId="{5EB421D2-FB20-49CD-9310-B48641715A01}">
      <dgm:prSet custT="1"/>
      <dgm:spPr/>
      <dgm:t>
        <a:bodyPr/>
        <a:lstStyle/>
        <a:p>
          <a:pPr algn="ctr"/>
          <a:r>
            <a:rPr lang="pt-BR" sz="1400" b="0" dirty="0">
              <a:effectLst/>
            </a:rPr>
            <a:t>MEMBRO ADMINISTRATIVO</a:t>
          </a:r>
          <a:endParaRPr lang="pt-BR" sz="1400" b="0" dirty="0">
            <a:solidFill>
              <a:schemeClr val="bg1"/>
            </a:solidFill>
            <a:effectLst/>
          </a:endParaRPr>
        </a:p>
      </dgm:t>
    </dgm:pt>
    <dgm:pt modelId="{62F7C26F-89D9-4E03-8264-92D9C57F15ED}" type="parTrans" cxnId="{292B0DBA-82D3-4BD4-915A-DE7000C3E4E9}">
      <dgm:prSet/>
      <dgm:spPr/>
      <dgm:t>
        <a:bodyPr/>
        <a:lstStyle/>
        <a:p>
          <a:endParaRPr lang="pt-BR"/>
        </a:p>
      </dgm:t>
    </dgm:pt>
    <dgm:pt modelId="{9317CD15-0AA9-43E0-A715-B3413CCE5C47}" type="sibTrans" cxnId="{292B0DBA-82D3-4BD4-915A-DE7000C3E4E9}">
      <dgm:prSet/>
      <dgm:spPr/>
      <dgm:t>
        <a:bodyPr/>
        <a:lstStyle/>
        <a:p>
          <a:endParaRPr lang="pt-BR"/>
        </a:p>
      </dgm:t>
    </dgm:pt>
    <dgm:pt modelId="{DE465975-27D8-443A-8B93-59CF92850221}">
      <dgm:prSet custT="1"/>
      <dgm:spPr/>
      <dgm:t>
        <a:bodyPr/>
        <a:lstStyle/>
        <a:p>
          <a:pPr algn="ctr"/>
          <a:endParaRPr lang="pt-BR" sz="1400" b="0" dirty="0">
            <a:solidFill>
              <a:schemeClr val="bg1"/>
            </a:solidFill>
            <a:effectLst/>
          </a:endParaRPr>
        </a:p>
      </dgm:t>
    </dgm:pt>
    <dgm:pt modelId="{FFD79DE6-853B-4E10-BFBE-753429991E15}" type="parTrans" cxnId="{B7A629F2-763A-4271-A688-7A16AEB14302}">
      <dgm:prSet/>
      <dgm:spPr/>
      <dgm:t>
        <a:bodyPr/>
        <a:lstStyle/>
        <a:p>
          <a:endParaRPr lang="pt-BR"/>
        </a:p>
      </dgm:t>
    </dgm:pt>
    <dgm:pt modelId="{20312676-5CC4-44D9-87BB-1313FD3D09EF}" type="sibTrans" cxnId="{B7A629F2-763A-4271-A688-7A16AEB14302}">
      <dgm:prSet/>
      <dgm:spPr/>
      <dgm:t>
        <a:bodyPr/>
        <a:lstStyle/>
        <a:p>
          <a:endParaRPr lang="pt-BR"/>
        </a:p>
      </dgm:t>
    </dgm:pt>
    <dgm:pt modelId="{BB03F774-F880-4A9C-819E-2FBEDA0E503B}">
      <dgm:prSet custT="1"/>
      <dgm:spPr/>
      <dgm:t>
        <a:bodyPr/>
        <a:lstStyle/>
        <a:p>
          <a:pPr algn="ctr"/>
          <a:endParaRPr lang="pt-BR" sz="1400" b="0" dirty="0">
            <a:solidFill>
              <a:schemeClr val="bg1"/>
            </a:solidFill>
            <a:effectLst/>
          </a:endParaRPr>
        </a:p>
      </dgm:t>
    </dgm:pt>
    <dgm:pt modelId="{ABC1256A-D6BC-44A1-93FD-15CEC4574559}" type="sibTrans" cxnId="{B1CC2D55-54DF-437D-90A7-9A22939A8ED3}">
      <dgm:prSet/>
      <dgm:spPr/>
      <dgm:t>
        <a:bodyPr/>
        <a:lstStyle/>
        <a:p>
          <a:endParaRPr lang="pt-BR"/>
        </a:p>
      </dgm:t>
    </dgm:pt>
    <dgm:pt modelId="{54FF7AC4-A735-4984-B89E-EEAD6F0E2F6B}" type="parTrans" cxnId="{B1CC2D55-54DF-437D-90A7-9A22939A8ED3}">
      <dgm:prSet/>
      <dgm:spPr/>
      <dgm:t>
        <a:bodyPr/>
        <a:lstStyle/>
        <a:p>
          <a:endParaRPr lang="pt-BR"/>
        </a:p>
      </dgm:t>
    </dgm:pt>
    <dgm:pt modelId="{CE705FFA-B32A-44CF-B750-C3147870C0C5}" type="pres">
      <dgm:prSet presAssocID="{D2E0D881-9994-4310-9A85-60DB0684BD6B}" presName="Name0" presStyleCnt="0">
        <dgm:presLayoutVars>
          <dgm:dir/>
          <dgm:resizeHandles val="exact"/>
        </dgm:presLayoutVars>
      </dgm:prSet>
      <dgm:spPr/>
    </dgm:pt>
    <dgm:pt modelId="{27D7E965-E024-43E8-83EE-F10AA8F87F28}" type="pres">
      <dgm:prSet presAssocID="{D2E0D881-9994-4310-9A85-60DB0684BD6B}" presName="fgShape" presStyleLbl="fgShp" presStyleIdx="0" presStyleCnt="1" custFlipVert="1" custScaleX="11354" custScaleY="37579" custLinFactNeighborX="0" custLinFactNeighborY="-21313"/>
      <dgm:spPr>
        <a:noFill/>
      </dgm:spPr>
    </dgm:pt>
    <dgm:pt modelId="{EEF2933E-79F1-4667-A04D-A2F04A46C53A}" type="pres">
      <dgm:prSet presAssocID="{D2E0D881-9994-4310-9A85-60DB0684BD6B}" presName="linComp" presStyleCnt="0"/>
      <dgm:spPr/>
    </dgm:pt>
    <dgm:pt modelId="{926F487A-43A4-4FE3-BE9B-57FBAA4044F5}" type="pres">
      <dgm:prSet presAssocID="{93FAA417-6864-4357-A940-9138D948AEFF}" presName="compNode" presStyleCnt="0"/>
      <dgm:spPr/>
    </dgm:pt>
    <dgm:pt modelId="{52E57DE5-DE1D-40CD-8678-D83C4AABE3D3}" type="pres">
      <dgm:prSet presAssocID="{93FAA417-6864-4357-A940-9138D948AEFF}" presName="bkgdShape" presStyleLbl="node1" presStyleIdx="0" presStyleCnt="1"/>
      <dgm:spPr/>
    </dgm:pt>
    <dgm:pt modelId="{C010C5F7-9C9E-4559-8264-FE67E457E79A}" type="pres">
      <dgm:prSet presAssocID="{93FAA417-6864-4357-A940-9138D948AEFF}" presName="nodeTx" presStyleLbl="node1" presStyleIdx="0" presStyleCnt="1">
        <dgm:presLayoutVars>
          <dgm:bulletEnabled val="1"/>
        </dgm:presLayoutVars>
      </dgm:prSet>
      <dgm:spPr/>
    </dgm:pt>
    <dgm:pt modelId="{927259F6-C6E6-4CA1-AA67-22936ADD7930}" type="pres">
      <dgm:prSet presAssocID="{93FAA417-6864-4357-A940-9138D948AEFF}" presName="invisiNode" presStyleLbl="node1" presStyleIdx="0" presStyleCnt="1"/>
      <dgm:spPr/>
    </dgm:pt>
    <dgm:pt modelId="{6A663DFC-C420-4589-81AA-91D56FC3757C}" type="pres">
      <dgm:prSet presAssocID="{93FAA417-6864-4357-A940-9138D948AEFF}" presName="imagNode"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pt>
  </dgm:ptLst>
  <dgm:cxnLst>
    <dgm:cxn modelId="{B959B306-287D-4628-A620-DBE006EB3E5C}" type="presOf" srcId="{197F4849-9E97-4837-9064-4ED2602C66DF}" destId="{C010C5F7-9C9E-4559-8264-FE67E457E79A}" srcOrd="1" destOrd="3" presId="urn:microsoft.com/office/officeart/2005/8/layout/hList7"/>
    <dgm:cxn modelId="{93DEA10B-1B07-46CD-ABCE-528287CC5707}" type="presOf" srcId="{93FAA417-6864-4357-A940-9138D948AEFF}" destId="{C010C5F7-9C9E-4559-8264-FE67E457E79A}" srcOrd="1" destOrd="0" presId="urn:microsoft.com/office/officeart/2005/8/layout/hList7"/>
    <dgm:cxn modelId="{015AC61B-D537-4312-9C06-1AF7C26F12A3}" srcId="{D2E0D881-9994-4310-9A85-60DB0684BD6B}" destId="{93FAA417-6864-4357-A940-9138D948AEFF}" srcOrd="0" destOrd="0" parTransId="{EF89C80B-9D1C-46EC-BAB7-C3390590160E}" sibTransId="{D769241B-ACC9-427B-9D3A-2376D87CC3A9}"/>
    <dgm:cxn modelId="{348D3B1C-4E55-4179-9701-69A1C2856B65}" type="presOf" srcId="{D2E0D881-9994-4310-9A85-60DB0684BD6B}" destId="{CE705FFA-B32A-44CF-B750-C3147870C0C5}" srcOrd="0" destOrd="0" presId="urn:microsoft.com/office/officeart/2005/8/layout/hList7"/>
    <dgm:cxn modelId="{37F23B3F-D545-420F-8041-03203A23E063}" srcId="{93FAA417-6864-4357-A940-9138D948AEFF}" destId="{D2B4BE77-EE46-4572-AB45-A64AABB9AD68}" srcOrd="5" destOrd="0" parTransId="{13692737-F22E-4318-BA40-CC210CBEB806}" sibTransId="{FCAC6A34-AA68-4E5E-BC3B-0CA063BD0A87}"/>
    <dgm:cxn modelId="{2586125F-6B2B-4529-83B4-EA5E7720F009}" type="presOf" srcId="{93FAA417-6864-4357-A940-9138D948AEFF}" destId="{52E57DE5-DE1D-40CD-8678-D83C4AABE3D3}" srcOrd="0" destOrd="0" presId="urn:microsoft.com/office/officeart/2005/8/layout/hList7"/>
    <dgm:cxn modelId="{3B4D5642-B4A8-453A-A029-D6A4402ED025}" type="presOf" srcId="{5EB421D2-FB20-49CD-9310-B48641715A01}" destId="{C010C5F7-9C9E-4559-8264-FE67E457E79A}" srcOrd="1" destOrd="5" presId="urn:microsoft.com/office/officeart/2005/8/layout/hList7"/>
    <dgm:cxn modelId="{E2AD4344-36FA-4F87-B7AD-4A8B39122AF7}" type="presOf" srcId="{DE465975-27D8-443A-8B93-59CF92850221}" destId="{52E57DE5-DE1D-40CD-8678-D83C4AABE3D3}" srcOrd="0" destOrd="4" presId="urn:microsoft.com/office/officeart/2005/8/layout/hList7"/>
    <dgm:cxn modelId="{70097F68-2DE8-4EF5-B868-5CE2A073AC47}" srcId="{93FAA417-6864-4357-A940-9138D948AEFF}" destId="{CFC1E963-3EBA-45FA-8D45-2467DBB49401}" srcOrd="0" destOrd="0" parTransId="{64893A56-2949-457E-A26F-BF7FD2162FA6}" sibTransId="{1A964A9D-37AF-422C-AF55-121768FD4E18}"/>
    <dgm:cxn modelId="{84C31F75-1B34-4AAF-A03F-DD6F4DCA3F35}" type="presOf" srcId="{BB03F774-F880-4A9C-819E-2FBEDA0E503B}" destId="{52E57DE5-DE1D-40CD-8678-D83C4AABE3D3}" srcOrd="0" destOrd="2" presId="urn:microsoft.com/office/officeart/2005/8/layout/hList7"/>
    <dgm:cxn modelId="{B1CC2D55-54DF-437D-90A7-9A22939A8ED3}" srcId="{93FAA417-6864-4357-A940-9138D948AEFF}" destId="{BB03F774-F880-4A9C-819E-2FBEDA0E503B}" srcOrd="1" destOrd="0" parTransId="{54FF7AC4-A735-4984-B89E-EEAD6F0E2F6B}" sibTransId="{ABC1256A-D6BC-44A1-93FD-15CEC4574559}"/>
    <dgm:cxn modelId="{157BFD78-EB93-4D0E-9E56-ACE645C43656}" type="presOf" srcId="{D2B4BE77-EE46-4572-AB45-A64AABB9AD68}" destId="{C010C5F7-9C9E-4559-8264-FE67E457E79A}" srcOrd="1" destOrd="6" presId="urn:microsoft.com/office/officeart/2005/8/layout/hList7"/>
    <dgm:cxn modelId="{70DF817C-7E71-4ECF-AFC1-E6FBD0A6B6E8}" type="presOf" srcId="{DE465975-27D8-443A-8B93-59CF92850221}" destId="{C010C5F7-9C9E-4559-8264-FE67E457E79A}" srcOrd="1" destOrd="4" presId="urn:microsoft.com/office/officeart/2005/8/layout/hList7"/>
    <dgm:cxn modelId="{E1AD528B-D115-4CAD-8A18-129A30953C9D}" type="presOf" srcId="{CFC1E963-3EBA-45FA-8D45-2467DBB49401}" destId="{C010C5F7-9C9E-4559-8264-FE67E457E79A}" srcOrd="1" destOrd="1" presId="urn:microsoft.com/office/officeart/2005/8/layout/hList7"/>
    <dgm:cxn modelId="{E31F0BA4-5767-49BE-B426-45259056E73F}" type="presOf" srcId="{CFC1E963-3EBA-45FA-8D45-2467DBB49401}" destId="{52E57DE5-DE1D-40CD-8678-D83C4AABE3D3}" srcOrd="0" destOrd="1" presId="urn:microsoft.com/office/officeart/2005/8/layout/hList7"/>
    <dgm:cxn modelId="{7A285DA7-2712-4538-88A4-B9D958B178CB}" type="presOf" srcId="{D2B4BE77-EE46-4572-AB45-A64AABB9AD68}" destId="{52E57DE5-DE1D-40CD-8678-D83C4AABE3D3}" srcOrd="0" destOrd="6" presId="urn:microsoft.com/office/officeart/2005/8/layout/hList7"/>
    <dgm:cxn modelId="{717D7AB0-4047-4C6F-AD5F-6EE19C1B0B96}" type="presOf" srcId="{5EB421D2-FB20-49CD-9310-B48641715A01}" destId="{52E57DE5-DE1D-40CD-8678-D83C4AABE3D3}" srcOrd="0" destOrd="5" presId="urn:microsoft.com/office/officeart/2005/8/layout/hList7"/>
    <dgm:cxn modelId="{292B0DBA-82D3-4BD4-915A-DE7000C3E4E9}" srcId="{93FAA417-6864-4357-A940-9138D948AEFF}" destId="{5EB421D2-FB20-49CD-9310-B48641715A01}" srcOrd="4" destOrd="0" parTransId="{62F7C26F-89D9-4E03-8264-92D9C57F15ED}" sibTransId="{9317CD15-0AA9-43E0-A715-B3413CCE5C47}"/>
    <dgm:cxn modelId="{66F6DFD6-BC17-41F8-9E44-9BEA94945264}" srcId="{93FAA417-6864-4357-A940-9138D948AEFF}" destId="{197F4849-9E97-4837-9064-4ED2602C66DF}" srcOrd="2" destOrd="0" parTransId="{7EECA31B-753D-4781-990F-05E5622F010C}" sibTransId="{D35FC371-A4A4-4E3C-8DDC-902F54B81C56}"/>
    <dgm:cxn modelId="{73D191E0-DC01-4FD4-A7BB-F31301345D5B}" type="presOf" srcId="{BB03F774-F880-4A9C-819E-2FBEDA0E503B}" destId="{C010C5F7-9C9E-4559-8264-FE67E457E79A}" srcOrd="1" destOrd="2" presId="urn:microsoft.com/office/officeart/2005/8/layout/hList7"/>
    <dgm:cxn modelId="{B940FAE4-9295-4B08-853F-63F4BF44CB49}" type="presOf" srcId="{197F4849-9E97-4837-9064-4ED2602C66DF}" destId="{52E57DE5-DE1D-40CD-8678-D83C4AABE3D3}" srcOrd="0" destOrd="3" presId="urn:microsoft.com/office/officeart/2005/8/layout/hList7"/>
    <dgm:cxn modelId="{B7A629F2-763A-4271-A688-7A16AEB14302}" srcId="{93FAA417-6864-4357-A940-9138D948AEFF}" destId="{DE465975-27D8-443A-8B93-59CF92850221}" srcOrd="3" destOrd="0" parTransId="{FFD79DE6-853B-4E10-BFBE-753429991E15}" sibTransId="{20312676-5CC4-44D9-87BB-1313FD3D09EF}"/>
    <dgm:cxn modelId="{DC9150C6-9874-4754-A05F-7BD7FCA33DCD}" type="presParOf" srcId="{CE705FFA-B32A-44CF-B750-C3147870C0C5}" destId="{27D7E965-E024-43E8-83EE-F10AA8F87F28}" srcOrd="0" destOrd="0" presId="urn:microsoft.com/office/officeart/2005/8/layout/hList7"/>
    <dgm:cxn modelId="{FE3DE299-8FAC-41AA-AD9D-5FBB9CF4FF95}" type="presParOf" srcId="{CE705FFA-B32A-44CF-B750-C3147870C0C5}" destId="{EEF2933E-79F1-4667-A04D-A2F04A46C53A}" srcOrd="1" destOrd="0" presId="urn:microsoft.com/office/officeart/2005/8/layout/hList7"/>
    <dgm:cxn modelId="{D28EC0FC-59A2-427D-AA73-D6CAAE2E060C}" type="presParOf" srcId="{EEF2933E-79F1-4667-A04D-A2F04A46C53A}" destId="{926F487A-43A4-4FE3-BE9B-57FBAA4044F5}" srcOrd="0" destOrd="0" presId="urn:microsoft.com/office/officeart/2005/8/layout/hList7"/>
    <dgm:cxn modelId="{0636C2F8-0A4F-4BAD-BCD8-9FBC84D74C0B}" type="presParOf" srcId="{926F487A-43A4-4FE3-BE9B-57FBAA4044F5}" destId="{52E57DE5-DE1D-40CD-8678-D83C4AABE3D3}" srcOrd="0" destOrd="0" presId="urn:microsoft.com/office/officeart/2005/8/layout/hList7"/>
    <dgm:cxn modelId="{010A0FA2-69D8-4FB3-B47F-1CF9CBB18F15}" type="presParOf" srcId="{926F487A-43A4-4FE3-BE9B-57FBAA4044F5}" destId="{C010C5F7-9C9E-4559-8264-FE67E457E79A}" srcOrd="1" destOrd="0" presId="urn:microsoft.com/office/officeart/2005/8/layout/hList7"/>
    <dgm:cxn modelId="{BAADE83A-EBD3-4367-A4EB-695AC645833D}" type="presParOf" srcId="{926F487A-43A4-4FE3-BE9B-57FBAA4044F5}" destId="{927259F6-C6E6-4CA1-AA67-22936ADD7930}" srcOrd="2" destOrd="0" presId="urn:microsoft.com/office/officeart/2005/8/layout/hList7"/>
    <dgm:cxn modelId="{B42252B4-326D-431B-8080-5EA6E4D18FAF}" type="presParOf" srcId="{926F487A-43A4-4FE3-BE9B-57FBAA4044F5}" destId="{6A663DFC-C420-4589-81AA-91D56FC3757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E0D881-9994-4310-9A85-60DB0684BD6B}" type="doc">
      <dgm:prSet loTypeId="urn:microsoft.com/office/officeart/2005/8/layout/hList7" loCatId="relationship" qsTypeId="urn:microsoft.com/office/officeart/2005/8/quickstyle/3d2" qsCatId="3D" csTypeId="urn:microsoft.com/office/officeart/2005/8/colors/colorful1" csCatId="colorful" phldr="1"/>
      <dgm:spPr/>
    </dgm:pt>
    <dgm:pt modelId="{ED9357A9-D8B5-44E8-B1E7-1A0C87553244}">
      <dgm:prSet phldrT="[Texto]" custT="1"/>
      <dgm:spPr>
        <a:solidFill>
          <a:srgbClr val="FF0000"/>
        </a:solidFill>
      </dgm:spPr>
      <dgm:t>
        <a:bodyPr/>
        <a:lstStyle/>
        <a:p>
          <a:endParaRPr lang="pt-BR" sz="1600" b="1" u="sng" dirty="0">
            <a:effectLst/>
          </a:endParaRPr>
        </a:p>
        <a:p>
          <a:endParaRPr lang="pt-BR" sz="1600" b="1" u="sng" dirty="0">
            <a:effectLst/>
          </a:endParaRPr>
        </a:p>
        <a:p>
          <a:r>
            <a:rPr lang="pt-BR" sz="1600" b="1" u="sng" dirty="0">
              <a:effectLst/>
            </a:rPr>
            <a:t>FISCALIZAÇÃO DA OBRA OU SERVIÇO DE ENGENHARIA</a:t>
          </a:r>
        </a:p>
        <a:p>
          <a:endParaRPr lang="pt-BR" sz="1600" b="1" u="sng" dirty="0">
            <a:effectLst/>
          </a:endParaRPr>
        </a:p>
        <a:p>
          <a:r>
            <a:rPr lang="pt-BR" sz="1400" b="0" dirty="0">
              <a:effectLst/>
            </a:rPr>
            <a:t>PRESIDENTE</a:t>
          </a:r>
        </a:p>
        <a:p>
          <a:endParaRPr lang="pt-BR" sz="1400" b="0" dirty="0">
            <a:solidFill>
              <a:schemeClr val="bg1"/>
            </a:solidFill>
            <a:effectLst/>
          </a:endParaRPr>
        </a:p>
        <a:p>
          <a:r>
            <a:rPr lang="pt-BR" sz="1400" b="0" dirty="0">
              <a:effectLst/>
            </a:rPr>
            <a:t>MEMBRO TÉCNICO</a:t>
          </a:r>
        </a:p>
        <a:p>
          <a:endParaRPr lang="pt-BR" sz="1400" b="0" dirty="0">
            <a:effectLst/>
          </a:endParaRPr>
        </a:p>
        <a:p>
          <a:r>
            <a:rPr lang="pt-BR" sz="1400" b="0" dirty="0">
              <a:solidFill>
                <a:schemeClr val="bg1"/>
              </a:solidFill>
              <a:effectLst/>
            </a:rPr>
            <a:t>MEMBRO TÉCNICO</a:t>
          </a:r>
        </a:p>
      </dgm:t>
    </dgm:pt>
    <dgm:pt modelId="{06539E01-094E-4E91-8D28-5DA146C92B76}" type="parTrans" cxnId="{645648C6-5BFB-4274-AAF8-71B88D562C1D}">
      <dgm:prSet/>
      <dgm:spPr/>
      <dgm:t>
        <a:bodyPr/>
        <a:lstStyle/>
        <a:p>
          <a:endParaRPr lang="pt-BR"/>
        </a:p>
      </dgm:t>
    </dgm:pt>
    <dgm:pt modelId="{E010EBC5-BC70-4AD0-B26C-8F326D7CBFC3}" type="sibTrans" cxnId="{645648C6-5BFB-4274-AAF8-71B88D562C1D}">
      <dgm:prSet/>
      <dgm:spPr/>
      <dgm:t>
        <a:bodyPr/>
        <a:lstStyle/>
        <a:p>
          <a:endParaRPr lang="pt-BR"/>
        </a:p>
      </dgm:t>
    </dgm:pt>
    <dgm:pt modelId="{CE705FFA-B32A-44CF-B750-C3147870C0C5}" type="pres">
      <dgm:prSet presAssocID="{D2E0D881-9994-4310-9A85-60DB0684BD6B}" presName="Name0" presStyleCnt="0">
        <dgm:presLayoutVars>
          <dgm:dir/>
          <dgm:resizeHandles val="exact"/>
        </dgm:presLayoutVars>
      </dgm:prSet>
      <dgm:spPr/>
    </dgm:pt>
    <dgm:pt modelId="{27D7E965-E024-43E8-83EE-F10AA8F87F28}" type="pres">
      <dgm:prSet presAssocID="{D2E0D881-9994-4310-9A85-60DB0684BD6B}" presName="fgShape" presStyleLbl="fgShp" presStyleIdx="0" presStyleCnt="1" custFlipVert="1" custScaleX="11354" custScaleY="37579" custLinFactNeighborX="0" custLinFactNeighborY="-21313"/>
      <dgm:spPr>
        <a:noFill/>
      </dgm:spPr>
    </dgm:pt>
    <dgm:pt modelId="{EEF2933E-79F1-4667-A04D-A2F04A46C53A}" type="pres">
      <dgm:prSet presAssocID="{D2E0D881-9994-4310-9A85-60DB0684BD6B}" presName="linComp" presStyleCnt="0"/>
      <dgm:spPr/>
    </dgm:pt>
    <dgm:pt modelId="{EE7031AA-623C-4540-A126-C0E77A88489B}" type="pres">
      <dgm:prSet presAssocID="{ED9357A9-D8B5-44E8-B1E7-1A0C87553244}" presName="compNode" presStyleCnt="0"/>
      <dgm:spPr/>
    </dgm:pt>
    <dgm:pt modelId="{3BD6CB95-CAAE-4909-9F11-B7B927EA8BC6}" type="pres">
      <dgm:prSet presAssocID="{ED9357A9-D8B5-44E8-B1E7-1A0C87553244}" presName="bkgdShape" presStyleLbl="node1" presStyleIdx="0" presStyleCnt="1" custLinFactNeighborX="5475" custLinFactNeighborY="-2481"/>
      <dgm:spPr/>
    </dgm:pt>
    <dgm:pt modelId="{DB20E491-593F-48F1-BFF5-6B13CD816673}" type="pres">
      <dgm:prSet presAssocID="{ED9357A9-D8B5-44E8-B1E7-1A0C87553244}" presName="nodeTx" presStyleLbl="node1" presStyleIdx="0" presStyleCnt="1">
        <dgm:presLayoutVars>
          <dgm:bulletEnabled val="1"/>
        </dgm:presLayoutVars>
      </dgm:prSet>
      <dgm:spPr/>
    </dgm:pt>
    <dgm:pt modelId="{3323E4B2-0F6D-4915-813E-2204789B016E}" type="pres">
      <dgm:prSet presAssocID="{ED9357A9-D8B5-44E8-B1E7-1A0C87553244}" presName="invisiNode" presStyleLbl="node1" presStyleIdx="0" presStyleCnt="1"/>
      <dgm:spPr/>
    </dgm:pt>
    <dgm:pt modelId="{F4AA15D2-D468-4EE8-A745-8AECB94F9CC4}" type="pres">
      <dgm:prSet presAssocID="{ED9357A9-D8B5-44E8-B1E7-1A0C87553244}" presName="imagNode" presStyleLbl="fgImgPlace1" presStyleIdx="0" presStyleCnt="1"/>
      <dgm:spPr>
        <a:blipFill rotWithShape="1">
          <a:blip xmlns:r="http://schemas.openxmlformats.org/officeDocument/2006/relationships" r:embed="rId1"/>
          <a:srcRect/>
          <a:stretch>
            <a:fillRect t="-9000" b="-9000"/>
          </a:stretch>
        </a:blipFill>
      </dgm:spPr>
    </dgm:pt>
  </dgm:ptLst>
  <dgm:cxnLst>
    <dgm:cxn modelId="{348D3B1C-4E55-4179-9701-69A1C2856B65}" type="presOf" srcId="{D2E0D881-9994-4310-9A85-60DB0684BD6B}" destId="{CE705FFA-B32A-44CF-B750-C3147870C0C5}" srcOrd="0" destOrd="0" presId="urn:microsoft.com/office/officeart/2005/8/layout/hList7"/>
    <dgm:cxn modelId="{F8717028-228B-4637-9819-7CFB5278F9F5}" type="presOf" srcId="{ED9357A9-D8B5-44E8-B1E7-1A0C87553244}" destId="{3BD6CB95-CAAE-4909-9F11-B7B927EA8BC6}" srcOrd="0" destOrd="0" presId="urn:microsoft.com/office/officeart/2005/8/layout/hList7"/>
    <dgm:cxn modelId="{8DAB42C4-47B9-4E73-BF85-A46DD6856FB7}" type="presOf" srcId="{ED9357A9-D8B5-44E8-B1E7-1A0C87553244}" destId="{DB20E491-593F-48F1-BFF5-6B13CD816673}" srcOrd="1" destOrd="0" presId="urn:microsoft.com/office/officeart/2005/8/layout/hList7"/>
    <dgm:cxn modelId="{645648C6-5BFB-4274-AAF8-71B88D562C1D}" srcId="{D2E0D881-9994-4310-9A85-60DB0684BD6B}" destId="{ED9357A9-D8B5-44E8-B1E7-1A0C87553244}" srcOrd="0" destOrd="0" parTransId="{06539E01-094E-4E91-8D28-5DA146C92B76}" sibTransId="{E010EBC5-BC70-4AD0-B26C-8F326D7CBFC3}"/>
    <dgm:cxn modelId="{DC9150C6-9874-4754-A05F-7BD7FCA33DCD}" type="presParOf" srcId="{CE705FFA-B32A-44CF-B750-C3147870C0C5}" destId="{27D7E965-E024-43E8-83EE-F10AA8F87F28}" srcOrd="0" destOrd="0" presId="urn:microsoft.com/office/officeart/2005/8/layout/hList7"/>
    <dgm:cxn modelId="{FE3DE299-8FAC-41AA-AD9D-5FBB9CF4FF95}" type="presParOf" srcId="{CE705FFA-B32A-44CF-B750-C3147870C0C5}" destId="{EEF2933E-79F1-4667-A04D-A2F04A46C53A}" srcOrd="1" destOrd="0" presId="urn:microsoft.com/office/officeart/2005/8/layout/hList7"/>
    <dgm:cxn modelId="{ECC0CE5B-5FAF-4128-8FE6-FDB9E8AF9B6B}" type="presParOf" srcId="{EEF2933E-79F1-4667-A04D-A2F04A46C53A}" destId="{EE7031AA-623C-4540-A126-C0E77A88489B}" srcOrd="0" destOrd="0" presId="urn:microsoft.com/office/officeart/2005/8/layout/hList7"/>
    <dgm:cxn modelId="{4A63F647-A52E-4633-AD51-2F166E1851CA}" type="presParOf" srcId="{EE7031AA-623C-4540-A126-C0E77A88489B}" destId="{3BD6CB95-CAAE-4909-9F11-B7B927EA8BC6}" srcOrd="0" destOrd="0" presId="urn:microsoft.com/office/officeart/2005/8/layout/hList7"/>
    <dgm:cxn modelId="{CA5CBB1A-E032-469C-9A78-13652E4BB77F}" type="presParOf" srcId="{EE7031AA-623C-4540-A126-C0E77A88489B}" destId="{DB20E491-593F-48F1-BFF5-6B13CD816673}" srcOrd="1" destOrd="0" presId="urn:microsoft.com/office/officeart/2005/8/layout/hList7"/>
    <dgm:cxn modelId="{171BDBA4-2652-41B0-94FA-F22ECBA26AE7}" type="presParOf" srcId="{EE7031AA-623C-4540-A126-C0E77A88489B}" destId="{3323E4B2-0F6D-4915-813E-2204789B016E}" srcOrd="2" destOrd="0" presId="urn:microsoft.com/office/officeart/2005/8/layout/hList7"/>
    <dgm:cxn modelId="{28502BBE-1AE1-45D9-9FD6-1AE47475B079}" type="presParOf" srcId="{EE7031AA-623C-4540-A126-C0E77A88489B}" destId="{F4AA15D2-D468-4EE8-A745-8AECB94F9CC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E0D881-9994-4310-9A85-60DB0684BD6B}" type="doc">
      <dgm:prSet loTypeId="urn:microsoft.com/office/officeart/2005/8/layout/hList7" loCatId="relationship" qsTypeId="urn:microsoft.com/office/officeart/2005/8/quickstyle/3d2" qsCatId="3D" csTypeId="urn:microsoft.com/office/officeart/2005/8/colors/colorful1" csCatId="colorful" phldr="1"/>
      <dgm:spPr/>
    </dgm:pt>
    <dgm:pt modelId="{ED9357A9-D8B5-44E8-B1E7-1A0C87553244}">
      <dgm:prSet phldrT="[Texto]" custT="1"/>
      <dgm:spPr>
        <a:solidFill>
          <a:srgbClr val="FF0000"/>
        </a:solidFill>
      </dgm:spPr>
      <dgm:t>
        <a:bodyPr/>
        <a:lstStyle/>
        <a:p>
          <a:endParaRPr lang="pt-BR" sz="1600" b="1" u="sng" dirty="0">
            <a:effectLst/>
          </a:endParaRPr>
        </a:p>
        <a:p>
          <a:endParaRPr lang="pt-BR" sz="1600" b="1" u="sng" dirty="0">
            <a:effectLst/>
          </a:endParaRPr>
        </a:p>
        <a:p>
          <a:r>
            <a:rPr lang="pt-BR" sz="1600" b="1" u="sng" dirty="0">
              <a:effectLst/>
            </a:rPr>
            <a:t>FISCALIZAÇÃO DA OBRA OU SERVIÇO DE ENGENHARIA</a:t>
          </a:r>
        </a:p>
        <a:p>
          <a:endParaRPr lang="pt-BR" sz="1600" b="1" u="sng" dirty="0">
            <a:effectLst/>
          </a:endParaRPr>
        </a:p>
        <a:p>
          <a:r>
            <a:rPr lang="pt-BR" sz="1400" b="0" dirty="0">
              <a:effectLst/>
            </a:rPr>
            <a:t>PRESIDENTE</a:t>
          </a:r>
        </a:p>
        <a:p>
          <a:endParaRPr lang="pt-BR" sz="1400" b="0" dirty="0">
            <a:solidFill>
              <a:schemeClr val="bg1"/>
            </a:solidFill>
            <a:effectLst/>
          </a:endParaRPr>
        </a:p>
        <a:p>
          <a:r>
            <a:rPr lang="pt-BR" sz="1400" b="0" dirty="0">
              <a:effectLst/>
            </a:rPr>
            <a:t>MEMBRO TÉCNICO</a:t>
          </a:r>
        </a:p>
        <a:p>
          <a:endParaRPr lang="pt-BR" sz="1400" b="0" dirty="0">
            <a:effectLst/>
          </a:endParaRPr>
        </a:p>
        <a:p>
          <a:r>
            <a:rPr lang="pt-BR" sz="1400" b="0" dirty="0">
              <a:solidFill>
                <a:schemeClr val="bg1"/>
              </a:solidFill>
              <a:effectLst/>
            </a:rPr>
            <a:t>MEMBRO TÉCNICO</a:t>
          </a:r>
        </a:p>
      </dgm:t>
    </dgm:pt>
    <dgm:pt modelId="{06539E01-094E-4E91-8D28-5DA146C92B76}" type="parTrans" cxnId="{645648C6-5BFB-4274-AAF8-71B88D562C1D}">
      <dgm:prSet/>
      <dgm:spPr/>
      <dgm:t>
        <a:bodyPr/>
        <a:lstStyle/>
        <a:p>
          <a:endParaRPr lang="pt-BR"/>
        </a:p>
      </dgm:t>
    </dgm:pt>
    <dgm:pt modelId="{E010EBC5-BC70-4AD0-B26C-8F326D7CBFC3}" type="sibTrans" cxnId="{645648C6-5BFB-4274-AAF8-71B88D562C1D}">
      <dgm:prSet/>
      <dgm:spPr/>
      <dgm:t>
        <a:bodyPr/>
        <a:lstStyle/>
        <a:p>
          <a:endParaRPr lang="pt-BR"/>
        </a:p>
      </dgm:t>
    </dgm:pt>
    <dgm:pt modelId="{CE705FFA-B32A-44CF-B750-C3147870C0C5}" type="pres">
      <dgm:prSet presAssocID="{D2E0D881-9994-4310-9A85-60DB0684BD6B}" presName="Name0" presStyleCnt="0">
        <dgm:presLayoutVars>
          <dgm:dir/>
          <dgm:resizeHandles val="exact"/>
        </dgm:presLayoutVars>
      </dgm:prSet>
      <dgm:spPr/>
    </dgm:pt>
    <dgm:pt modelId="{27D7E965-E024-43E8-83EE-F10AA8F87F28}" type="pres">
      <dgm:prSet presAssocID="{D2E0D881-9994-4310-9A85-60DB0684BD6B}" presName="fgShape" presStyleLbl="fgShp" presStyleIdx="0" presStyleCnt="1" custFlipVert="1" custScaleX="11354" custScaleY="37579" custLinFactNeighborX="0" custLinFactNeighborY="-21313"/>
      <dgm:spPr>
        <a:noFill/>
      </dgm:spPr>
    </dgm:pt>
    <dgm:pt modelId="{EEF2933E-79F1-4667-A04D-A2F04A46C53A}" type="pres">
      <dgm:prSet presAssocID="{D2E0D881-9994-4310-9A85-60DB0684BD6B}" presName="linComp" presStyleCnt="0"/>
      <dgm:spPr/>
    </dgm:pt>
    <dgm:pt modelId="{EE7031AA-623C-4540-A126-C0E77A88489B}" type="pres">
      <dgm:prSet presAssocID="{ED9357A9-D8B5-44E8-B1E7-1A0C87553244}" presName="compNode" presStyleCnt="0"/>
      <dgm:spPr/>
    </dgm:pt>
    <dgm:pt modelId="{3BD6CB95-CAAE-4909-9F11-B7B927EA8BC6}" type="pres">
      <dgm:prSet presAssocID="{ED9357A9-D8B5-44E8-B1E7-1A0C87553244}" presName="bkgdShape" presStyleLbl="node1" presStyleIdx="0" presStyleCnt="1" custLinFactNeighborX="5475" custLinFactNeighborY="-2481"/>
      <dgm:spPr/>
    </dgm:pt>
    <dgm:pt modelId="{DB20E491-593F-48F1-BFF5-6B13CD816673}" type="pres">
      <dgm:prSet presAssocID="{ED9357A9-D8B5-44E8-B1E7-1A0C87553244}" presName="nodeTx" presStyleLbl="node1" presStyleIdx="0" presStyleCnt="1">
        <dgm:presLayoutVars>
          <dgm:bulletEnabled val="1"/>
        </dgm:presLayoutVars>
      </dgm:prSet>
      <dgm:spPr/>
    </dgm:pt>
    <dgm:pt modelId="{3323E4B2-0F6D-4915-813E-2204789B016E}" type="pres">
      <dgm:prSet presAssocID="{ED9357A9-D8B5-44E8-B1E7-1A0C87553244}" presName="invisiNode" presStyleLbl="node1" presStyleIdx="0" presStyleCnt="1"/>
      <dgm:spPr/>
    </dgm:pt>
    <dgm:pt modelId="{F4AA15D2-D468-4EE8-A745-8AECB94F9CC4}" type="pres">
      <dgm:prSet presAssocID="{ED9357A9-D8B5-44E8-B1E7-1A0C87553244}" presName="imagNode" presStyleLbl="fgImgPlace1" presStyleIdx="0" presStyleCnt="1"/>
      <dgm:spPr>
        <a:blipFill rotWithShape="1">
          <a:blip xmlns:r="http://schemas.openxmlformats.org/officeDocument/2006/relationships" r:embed="rId1"/>
          <a:srcRect/>
          <a:stretch>
            <a:fillRect t="-9000" b="-9000"/>
          </a:stretch>
        </a:blipFill>
      </dgm:spPr>
    </dgm:pt>
  </dgm:ptLst>
  <dgm:cxnLst>
    <dgm:cxn modelId="{348D3B1C-4E55-4179-9701-69A1C2856B65}" type="presOf" srcId="{D2E0D881-9994-4310-9A85-60DB0684BD6B}" destId="{CE705FFA-B32A-44CF-B750-C3147870C0C5}" srcOrd="0" destOrd="0" presId="urn:microsoft.com/office/officeart/2005/8/layout/hList7"/>
    <dgm:cxn modelId="{F8717028-228B-4637-9819-7CFB5278F9F5}" type="presOf" srcId="{ED9357A9-D8B5-44E8-B1E7-1A0C87553244}" destId="{3BD6CB95-CAAE-4909-9F11-B7B927EA8BC6}" srcOrd="0" destOrd="0" presId="urn:microsoft.com/office/officeart/2005/8/layout/hList7"/>
    <dgm:cxn modelId="{8DAB42C4-47B9-4E73-BF85-A46DD6856FB7}" type="presOf" srcId="{ED9357A9-D8B5-44E8-B1E7-1A0C87553244}" destId="{DB20E491-593F-48F1-BFF5-6B13CD816673}" srcOrd="1" destOrd="0" presId="urn:microsoft.com/office/officeart/2005/8/layout/hList7"/>
    <dgm:cxn modelId="{645648C6-5BFB-4274-AAF8-71B88D562C1D}" srcId="{D2E0D881-9994-4310-9A85-60DB0684BD6B}" destId="{ED9357A9-D8B5-44E8-B1E7-1A0C87553244}" srcOrd="0" destOrd="0" parTransId="{06539E01-094E-4E91-8D28-5DA146C92B76}" sibTransId="{E010EBC5-BC70-4AD0-B26C-8F326D7CBFC3}"/>
    <dgm:cxn modelId="{DC9150C6-9874-4754-A05F-7BD7FCA33DCD}" type="presParOf" srcId="{CE705FFA-B32A-44CF-B750-C3147870C0C5}" destId="{27D7E965-E024-43E8-83EE-F10AA8F87F28}" srcOrd="0" destOrd="0" presId="urn:microsoft.com/office/officeart/2005/8/layout/hList7"/>
    <dgm:cxn modelId="{FE3DE299-8FAC-41AA-AD9D-5FBB9CF4FF95}" type="presParOf" srcId="{CE705FFA-B32A-44CF-B750-C3147870C0C5}" destId="{EEF2933E-79F1-4667-A04D-A2F04A46C53A}" srcOrd="1" destOrd="0" presId="urn:microsoft.com/office/officeart/2005/8/layout/hList7"/>
    <dgm:cxn modelId="{ECC0CE5B-5FAF-4128-8FE6-FDB9E8AF9B6B}" type="presParOf" srcId="{EEF2933E-79F1-4667-A04D-A2F04A46C53A}" destId="{EE7031AA-623C-4540-A126-C0E77A88489B}" srcOrd="0" destOrd="0" presId="urn:microsoft.com/office/officeart/2005/8/layout/hList7"/>
    <dgm:cxn modelId="{4A63F647-A52E-4633-AD51-2F166E1851CA}" type="presParOf" srcId="{EE7031AA-623C-4540-A126-C0E77A88489B}" destId="{3BD6CB95-CAAE-4909-9F11-B7B927EA8BC6}" srcOrd="0" destOrd="0" presId="urn:microsoft.com/office/officeart/2005/8/layout/hList7"/>
    <dgm:cxn modelId="{CA5CBB1A-E032-469C-9A78-13652E4BB77F}" type="presParOf" srcId="{EE7031AA-623C-4540-A126-C0E77A88489B}" destId="{DB20E491-593F-48F1-BFF5-6B13CD816673}" srcOrd="1" destOrd="0" presId="urn:microsoft.com/office/officeart/2005/8/layout/hList7"/>
    <dgm:cxn modelId="{171BDBA4-2652-41B0-94FA-F22ECBA26AE7}" type="presParOf" srcId="{EE7031AA-623C-4540-A126-C0E77A88489B}" destId="{3323E4B2-0F6D-4915-813E-2204789B016E}" srcOrd="2" destOrd="0" presId="urn:microsoft.com/office/officeart/2005/8/layout/hList7"/>
    <dgm:cxn modelId="{28502BBE-1AE1-45D9-9FD6-1AE47475B079}" type="presParOf" srcId="{EE7031AA-623C-4540-A126-C0E77A88489B}" destId="{F4AA15D2-D468-4EE8-A745-8AECB94F9CC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AD486-BE14-48BD-BC4D-28CEB822DAF7}">
      <dsp:nvSpPr>
        <dsp:cNvPr id="0" name=""/>
        <dsp:cNvSpPr/>
      </dsp:nvSpPr>
      <dsp:spPr>
        <a:xfrm rot="3483543">
          <a:off x="3920632" y="4021366"/>
          <a:ext cx="1132206" cy="35595"/>
        </a:xfrm>
        <a:custGeom>
          <a:avLst/>
          <a:gdLst/>
          <a:ahLst/>
          <a:cxnLst/>
          <a:rect l="0" t="0" r="0" b="0"/>
          <a:pathLst>
            <a:path>
              <a:moveTo>
                <a:pt x="0" y="17797"/>
              </a:moveTo>
              <a:lnTo>
                <a:pt x="1132206" y="1779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A57E42-A91E-41F4-A17E-A27ED44BAB6A}">
      <dsp:nvSpPr>
        <dsp:cNvPr id="0" name=""/>
        <dsp:cNvSpPr/>
      </dsp:nvSpPr>
      <dsp:spPr>
        <a:xfrm rot="1311980">
          <a:off x="4433928" y="3245788"/>
          <a:ext cx="751871" cy="35595"/>
        </a:xfrm>
        <a:custGeom>
          <a:avLst/>
          <a:gdLst/>
          <a:ahLst/>
          <a:cxnLst/>
          <a:rect l="0" t="0" r="0" b="0"/>
          <a:pathLst>
            <a:path>
              <a:moveTo>
                <a:pt x="0" y="17797"/>
              </a:moveTo>
              <a:lnTo>
                <a:pt x="751871" y="1779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9B349-7FB1-4679-86E6-869193025715}">
      <dsp:nvSpPr>
        <dsp:cNvPr id="0" name=""/>
        <dsp:cNvSpPr/>
      </dsp:nvSpPr>
      <dsp:spPr>
        <a:xfrm rot="20288020">
          <a:off x="4433928" y="2382306"/>
          <a:ext cx="751871" cy="35595"/>
        </a:xfrm>
        <a:custGeom>
          <a:avLst/>
          <a:gdLst/>
          <a:ahLst/>
          <a:cxnLst/>
          <a:rect l="0" t="0" r="0" b="0"/>
          <a:pathLst>
            <a:path>
              <a:moveTo>
                <a:pt x="0" y="17797"/>
              </a:moveTo>
              <a:lnTo>
                <a:pt x="751871" y="1779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D5330-5BF4-4530-8766-B31BDC1BC472}">
      <dsp:nvSpPr>
        <dsp:cNvPr id="0" name=""/>
        <dsp:cNvSpPr/>
      </dsp:nvSpPr>
      <dsp:spPr>
        <a:xfrm rot="17918177">
          <a:off x="3857372" y="1625981"/>
          <a:ext cx="1050813" cy="35595"/>
        </a:xfrm>
        <a:custGeom>
          <a:avLst/>
          <a:gdLst/>
          <a:ahLst/>
          <a:cxnLst/>
          <a:rect l="0" t="0" r="0" b="0"/>
          <a:pathLst>
            <a:path>
              <a:moveTo>
                <a:pt x="0" y="17797"/>
              </a:moveTo>
              <a:lnTo>
                <a:pt x="1050813" y="1779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115E8A-9000-4654-A93A-2C1DFFD8EEB5}">
      <dsp:nvSpPr>
        <dsp:cNvPr id="0" name=""/>
        <dsp:cNvSpPr/>
      </dsp:nvSpPr>
      <dsp:spPr>
        <a:xfrm>
          <a:off x="1750325" y="1478067"/>
          <a:ext cx="3170732" cy="279773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3A52A43-A008-4663-9544-0888B5D804DF}">
      <dsp:nvSpPr>
        <dsp:cNvPr id="0" name=""/>
        <dsp:cNvSpPr/>
      </dsp:nvSpPr>
      <dsp:spPr>
        <a:xfrm>
          <a:off x="4310108" y="12694"/>
          <a:ext cx="1246161" cy="1246161"/>
        </a:xfrm>
        <a:prstGeom prst="ellipse">
          <a:avLst/>
        </a:prstGeom>
        <a:gradFill rotWithShape="0">
          <a:gsLst>
            <a:gs pos="0">
              <a:schemeClr val="accent4">
                <a:hueOff val="2314291"/>
                <a:satOff val="12280"/>
                <a:lumOff val="19412"/>
                <a:alphaOff val="0"/>
                <a:shade val="51000"/>
                <a:satMod val="130000"/>
              </a:schemeClr>
            </a:gs>
            <a:gs pos="80000">
              <a:schemeClr val="accent4">
                <a:hueOff val="2314291"/>
                <a:satOff val="12280"/>
                <a:lumOff val="19412"/>
                <a:alphaOff val="0"/>
                <a:shade val="93000"/>
                <a:satMod val="130000"/>
              </a:schemeClr>
            </a:gs>
            <a:gs pos="100000">
              <a:schemeClr val="accent4">
                <a:hueOff val="2314291"/>
                <a:satOff val="12280"/>
                <a:lumOff val="1941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dirty="0"/>
            <a:t>ELÉTRICA </a:t>
          </a:r>
        </a:p>
      </dsp:txBody>
      <dsp:txXfrm>
        <a:off x="4492604" y="195190"/>
        <a:ext cx="881169" cy="881169"/>
      </dsp:txXfrm>
    </dsp:sp>
    <dsp:sp modelId="{2BCEB2A7-94DD-4932-8EE2-F30425BD612A}">
      <dsp:nvSpPr>
        <dsp:cNvPr id="0" name=""/>
        <dsp:cNvSpPr/>
      </dsp:nvSpPr>
      <dsp:spPr>
        <a:xfrm>
          <a:off x="5680885" y="12694"/>
          <a:ext cx="1869241" cy="124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44500">
            <a:lnSpc>
              <a:spcPct val="90000"/>
            </a:lnSpc>
            <a:spcBef>
              <a:spcPct val="0"/>
            </a:spcBef>
            <a:spcAft>
              <a:spcPct val="15000"/>
            </a:spcAft>
            <a:buChar char="•"/>
          </a:pPr>
          <a:r>
            <a:rPr lang="pt-BR" sz="1000" kern="1200" dirty="0">
              <a:solidFill>
                <a:srgbClr val="FFFF00"/>
              </a:solidFill>
            </a:rPr>
            <a:t>ENTRADA MT/BT</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DISTRIBUIÇÃO</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INSTALAÇOES</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SPDA</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PAINEL SOLAR</a:t>
          </a:r>
        </a:p>
        <a:p>
          <a:pPr marL="57150" lvl="1" indent="-57150" algn="l" defTabSz="444500">
            <a:lnSpc>
              <a:spcPct val="90000"/>
            </a:lnSpc>
            <a:spcBef>
              <a:spcPct val="0"/>
            </a:spcBef>
            <a:spcAft>
              <a:spcPct val="15000"/>
            </a:spcAft>
            <a:buChar char="•"/>
          </a:pPr>
          <a:endParaRPr lang="pt-BR" sz="1000" kern="1200" dirty="0"/>
        </a:p>
        <a:p>
          <a:pPr marL="114300" lvl="1" indent="-114300" algn="l" defTabSz="622300">
            <a:lnSpc>
              <a:spcPct val="90000"/>
            </a:lnSpc>
            <a:spcBef>
              <a:spcPct val="0"/>
            </a:spcBef>
            <a:spcAft>
              <a:spcPct val="15000"/>
            </a:spcAft>
            <a:buChar char="•"/>
          </a:pPr>
          <a:endParaRPr lang="pt-BR" sz="1400" kern="1200" dirty="0"/>
        </a:p>
      </dsp:txBody>
      <dsp:txXfrm>
        <a:off x="5680885" y="12694"/>
        <a:ext cx="1869241" cy="1246161"/>
      </dsp:txXfrm>
    </dsp:sp>
    <dsp:sp modelId="{038DA562-18D1-496A-8DB7-669F89DA83AA}">
      <dsp:nvSpPr>
        <dsp:cNvPr id="0" name=""/>
        <dsp:cNvSpPr/>
      </dsp:nvSpPr>
      <dsp:spPr>
        <a:xfrm>
          <a:off x="5113926" y="1404947"/>
          <a:ext cx="1246161" cy="1246161"/>
        </a:xfrm>
        <a:prstGeom prst="ellipse">
          <a:avLst/>
        </a:prstGeom>
        <a:gradFill rotWithShape="0">
          <a:gsLst>
            <a:gs pos="0">
              <a:srgbClr val="000000">
                <a:hueOff val="2314291"/>
                <a:satOff val="12280"/>
                <a:lumOff val="19412"/>
                <a:alphaOff val="0"/>
                <a:shade val="51000"/>
                <a:satMod val="130000"/>
              </a:srgbClr>
            </a:gs>
            <a:gs pos="80000">
              <a:srgbClr val="000000">
                <a:hueOff val="2314291"/>
                <a:satOff val="12280"/>
                <a:lumOff val="19412"/>
                <a:alphaOff val="0"/>
                <a:shade val="93000"/>
                <a:satMod val="130000"/>
              </a:srgbClr>
            </a:gs>
            <a:gs pos="100000">
              <a:srgbClr val="000000">
                <a:hueOff val="2314291"/>
                <a:satOff val="12280"/>
                <a:lumOff val="1941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dirty="0">
              <a:solidFill>
                <a:srgbClr val="FFFFFF"/>
              </a:solidFill>
              <a:latin typeface="Arial"/>
              <a:ea typeface="Microsoft YaHei"/>
              <a:cs typeface="+mn-cs"/>
            </a:rPr>
            <a:t>INFRA</a:t>
          </a:r>
        </a:p>
      </dsp:txBody>
      <dsp:txXfrm>
        <a:off x="5296422" y="1587443"/>
        <a:ext cx="881169" cy="881169"/>
      </dsp:txXfrm>
    </dsp:sp>
    <dsp:sp modelId="{D3900824-381C-46E7-9B5E-00DC5AE5820A}">
      <dsp:nvSpPr>
        <dsp:cNvPr id="0" name=""/>
        <dsp:cNvSpPr/>
      </dsp:nvSpPr>
      <dsp:spPr>
        <a:xfrm>
          <a:off x="6484703" y="1404947"/>
          <a:ext cx="1869241" cy="124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44500">
            <a:lnSpc>
              <a:spcPct val="90000"/>
            </a:lnSpc>
            <a:spcBef>
              <a:spcPct val="0"/>
            </a:spcBef>
            <a:spcAft>
              <a:spcPct val="15000"/>
            </a:spcAft>
            <a:buChar char="•"/>
          </a:pPr>
          <a:r>
            <a:rPr lang="pt-BR" sz="1000" kern="1200" dirty="0">
              <a:solidFill>
                <a:srgbClr val="FFFF00"/>
              </a:solidFill>
            </a:rPr>
            <a:t>TERRAPLANAGEM</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DRENAGEM</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PAVIMENTAÇÃO</a:t>
          </a:r>
        </a:p>
        <a:p>
          <a:pPr marL="57150" lvl="1" indent="-57150" algn="l" defTabSz="355600">
            <a:lnSpc>
              <a:spcPct val="90000"/>
            </a:lnSpc>
            <a:spcBef>
              <a:spcPct val="0"/>
            </a:spcBef>
            <a:spcAft>
              <a:spcPct val="15000"/>
            </a:spcAft>
            <a:buChar char="•"/>
          </a:pPr>
          <a:endParaRPr lang="pt-BR" sz="800" kern="1200" dirty="0">
            <a:solidFill>
              <a:srgbClr val="FF0000"/>
            </a:solidFill>
          </a:endParaRPr>
        </a:p>
      </dsp:txBody>
      <dsp:txXfrm>
        <a:off x="6484703" y="1404947"/>
        <a:ext cx="1869241" cy="1246161"/>
      </dsp:txXfrm>
    </dsp:sp>
    <dsp:sp modelId="{FC31F727-D65E-4A9B-B30B-AE761D66359B}">
      <dsp:nvSpPr>
        <dsp:cNvPr id="0" name=""/>
        <dsp:cNvSpPr/>
      </dsp:nvSpPr>
      <dsp:spPr>
        <a:xfrm>
          <a:off x="5113926" y="3012582"/>
          <a:ext cx="1246161" cy="1246161"/>
        </a:xfrm>
        <a:prstGeom prst="ellipse">
          <a:avLst/>
        </a:prstGeom>
        <a:gradFill rotWithShape="0">
          <a:gsLst>
            <a:gs pos="0">
              <a:srgbClr val="000000">
                <a:hueOff val="2314291"/>
                <a:satOff val="12280"/>
                <a:lumOff val="19412"/>
                <a:alphaOff val="0"/>
                <a:shade val="51000"/>
                <a:satMod val="130000"/>
              </a:srgbClr>
            </a:gs>
            <a:gs pos="80000">
              <a:srgbClr val="000000">
                <a:hueOff val="2314291"/>
                <a:satOff val="12280"/>
                <a:lumOff val="19412"/>
                <a:alphaOff val="0"/>
                <a:shade val="93000"/>
                <a:satMod val="130000"/>
              </a:srgbClr>
            </a:gs>
            <a:gs pos="100000">
              <a:srgbClr val="000000">
                <a:hueOff val="2314291"/>
                <a:satOff val="12280"/>
                <a:lumOff val="1941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dirty="0">
              <a:solidFill>
                <a:srgbClr val="FFFFFF"/>
              </a:solidFill>
              <a:latin typeface="Arial"/>
              <a:ea typeface="Microsoft YaHei"/>
              <a:cs typeface="+mn-cs"/>
            </a:rPr>
            <a:t>ESTRUTURA</a:t>
          </a:r>
        </a:p>
      </dsp:txBody>
      <dsp:txXfrm>
        <a:off x="5296422" y="3195078"/>
        <a:ext cx="881169" cy="881169"/>
      </dsp:txXfrm>
    </dsp:sp>
    <dsp:sp modelId="{515FA90E-7CBC-4791-B18D-F98AEEC065AE}">
      <dsp:nvSpPr>
        <dsp:cNvPr id="0" name=""/>
        <dsp:cNvSpPr/>
      </dsp:nvSpPr>
      <dsp:spPr>
        <a:xfrm>
          <a:off x="6484703" y="3012582"/>
          <a:ext cx="1869241" cy="124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44500">
            <a:lnSpc>
              <a:spcPct val="90000"/>
            </a:lnSpc>
            <a:spcBef>
              <a:spcPct val="0"/>
            </a:spcBef>
            <a:spcAft>
              <a:spcPct val="15000"/>
            </a:spcAft>
            <a:buChar char="•"/>
          </a:pPr>
          <a:r>
            <a:rPr lang="pt-BR" sz="1000" kern="1200" dirty="0">
              <a:solidFill>
                <a:srgbClr val="FFFF00"/>
              </a:solidFill>
            </a:rPr>
            <a:t>FUNDAÇÃO</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CONCRETO ARMADO</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METÁLICA</a:t>
          </a:r>
        </a:p>
      </dsp:txBody>
      <dsp:txXfrm>
        <a:off x="6484703" y="3012582"/>
        <a:ext cx="1869241" cy="1246161"/>
      </dsp:txXfrm>
    </dsp:sp>
    <dsp:sp modelId="{0441D7D5-3FA0-4B29-9368-8CADEB6B5ECB}">
      <dsp:nvSpPr>
        <dsp:cNvPr id="0" name=""/>
        <dsp:cNvSpPr/>
      </dsp:nvSpPr>
      <dsp:spPr>
        <a:xfrm>
          <a:off x="4464497" y="4437978"/>
          <a:ext cx="1293154" cy="1205262"/>
        </a:xfrm>
        <a:prstGeom prst="ellipse">
          <a:avLst/>
        </a:prstGeom>
        <a:gradFill rotWithShape="0">
          <a:gsLst>
            <a:gs pos="0">
              <a:srgbClr val="000000">
                <a:hueOff val="2314291"/>
                <a:satOff val="12280"/>
                <a:lumOff val="19412"/>
                <a:alphaOff val="0"/>
                <a:shade val="51000"/>
                <a:satMod val="130000"/>
              </a:srgbClr>
            </a:gs>
            <a:gs pos="80000">
              <a:srgbClr val="000000">
                <a:hueOff val="2314291"/>
                <a:satOff val="12280"/>
                <a:lumOff val="19412"/>
                <a:alphaOff val="0"/>
                <a:shade val="93000"/>
                <a:satMod val="130000"/>
              </a:srgbClr>
            </a:gs>
            <a:gs pos="100000">
              <a:srgbClr val="000000">
                <a:hueOff val="2314291"/>
                <a:satOff val="12280"/>
                <a:lumOff val="19412"/>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pt-BR" sz="1000" kern="1200" dirty="0">
              <a:solidFill>
                <a:srgbClr val="FFFFFF"/>
              </a:solidFill>
              <a:latin typeface="Arial"/>
              <a:ea typeface="Microsoft YaHei"/>
              <a:cs typeface="+mn-cs"/>
            </a:rPr>
            <a:t>ARQUITETURA</a:t>
          </a:r>
        </a:p>
      </dsp:txBody>
      <dsp:txXfrm>
        <a:off x="4653875" y="4614485"/>
        <a:ext cx="914398" cy="852248"/>
      </dsp:txXfrm>
    </dsp:sp>
    <dsp:sp modelId="{0C8D97D4-03CA-44A6-A51C-9B8268E778B9}">
      <dsp:nvSpPr>
        <dsp:cNvPr id="0" name=""/>
        <dsp:cNvSpPr/>
      </dsp:nvSpPr>
      <dsp:spPr>
        <a:xfrm>
          <a:off x="5823526" y="4437978"/>
          <a:ext cx="1939731" cy="1205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44500">
            <a:lnSpc>
              <a:spcPct val="90000"/>
            </a:lnSpc>
            <a:spcBef>
              <a:spcPct val="0"/>
            </a:spcBef>
            <a:spcAft>
              <a:spcPct val="15000"/>
            </a:spcAft>
            <a:buChar char="•"/>
          </a:pPr>
          <a:r>
            <a:rPr lang="pt-BR" sz="1000" kern="1200" dirty="0">
              <a:solidFill>
                <a:srgbClr val="FFFF00"/>
              </a:solidFill>
            </a:rPr>
            <a:t>CAIXILHOS</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ALVENARIA</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DRYWALL</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PISOS E REVESTIMENTOS</a:t>
          </a:r>
        </a:p>
        <a:p>
          <a:pPr marL="57150" lvl="1" indent="-57150" algn="l" defTabSz="444500">
            <a:lnSpc>
              <a:spcPct val="90000"/>
            </a:lnSpc>
            <a:spcBef>
              <a:spcPct val="0"/>
            </a:spcBef>
            <a:spcAft>
              <a:spcPct val="15000"/>
            </a:spcAft>
            <a:buChar char="•"/>
          </a:pPr>
          <a:endParaRPr lang="pt-BR" sz="1000" kern="1200" dirty="0">
            <a:solidFill>
              <a:srgbClr val="FFFF00"/>
            </a:solidFill>
          </a:endParaRPr>
        </a:p>
        <a:p>
          <a:pPr marL="57150" lvl="1" indent="-57150" algn="l" defTabSz="444500">
            <a:lnSpc>
              <a:spcPct val="90000"/>
            </a:lnSpc>
            <a:spcBef>
              <a:spcPct val="0"/>
            </a:spcBef>
            <a:spcAft>
              <a:spcPct val="15000"/>
            </a:spcAft>
            <a:buChar char="•"/>
          </a:pPr>
          <a:r>
            <a:rPr lang="pt-BR" sz="1000" kern="1200" dirty="0">
              <a:solidFill>
                <a:srgbClr val="FFFF00"/>
              </a:solidFill>
            </a:rPr>
            <a:t>IMPERMEABILIZAÇÃO</a:t>
          </a:r>
        </a:p>
      </dsp:txBody>
      <dsp:txXfrm>
        <a:off x="5823526" y="4437978"/>
        <a:ext cx="1939731" cy="12052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5B18E-0F79-4B36-872E-F0910884C95D}">
      <dsp:nvSpPr>
        <dsp:cNvPr id="0" name=""/>
        <dsp:cNvSpPr/>
      </dsp:nvSpPr>
      <dsp:spPr>
        <a:xfrm>
          <a:off x="0" y="0"/>
          <a:ext cx="7632848" cy="121263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chemeClr val="tx1"/>
              </a:solidFill>
            </a:rPr>
            <a:t>REGRAS DE ENGAJAMENTO</a:t>
          </a:r>
        </a:p>
        <a:p>
          <a:pPr marL="228600" lvl="1" indent="-228600" algn="l" defTabSz="889000">
            <a:lnSpc>
              <a:spcPct val="90000"/>
            </a:lnSpc>
            <a:spcBef>
              <a:spcPct val="0"/>
            </a:spcBef>
            <a:spcAft>
              <a:spcPct val="15000"/>
            </a:spcAft>
            <a:buChar char="•"/>
          </a:pPr>
          <a:r>
            <a:rPr lang="pt-BR" sz="2000" kern="1200" dirty="0">
              <a:solidFill>
                <a:schemeClr val="tx1"/>
              </a:solidFill>
            </a:rPr>
            <a:t>Conteúdo didático</a:t>
          </a:r>
        </a:p>
        <a:p>
          <a:pPr marL="228600" lvl="1" indent="-228600" algn="l" defTabSz="889000">
            <a:lnSpc>
              <a:spcPct val="90000"/>
            </a:lnSpc>
            <a:spcBef>
              <a:spcPct val="0"/>
            </a:spcBef>
            <a:spcAft>
              <a:spcPct val="15000"/>
            </a:spcAft>
            <a:buChar char="•"/>
          </a:pPr>
          <a:r>
            <a:rPr lang="pt-BR" sz="2000" kern="1200" dirty="0">
              <a:solidFill>
                <a:schemeClr val="tx1"/>
              </a:solidFill>
            </a:rPr>
            <a:t>Diretrizes</a:t>
          </a:r>
        </a:p>
      </dsp:txBody>
      <dsp:txXfrm>
        <a:off x="1647833" y="0"/>
        <a:ext cx="5985014" cy="1212638"/>
      </dsp:txXfrm>
    </dsp:sp>
    <dsp:sp modelId="{FF6B8D79-07D6-47F3-A595-5A207919808F}">
      <dsp:nvSpPr>
        <dsp:cNvPr id="0" name=""/>
        <dsp:cNvSpPr/>
      </dsp:nvSpPr>
      <dsp:spPr>
        <a:xfrm>
          <a:off x="121263" y="121263"/>
          <a:ext cx="1526569" cy="970110"/>
        </a:xfrm>
        <a:prstGeom prst="roundRect">
          <a:avLst>
            <a:gd name="adj" fmla="val 10000"/>
          </a:avLst>
        </a:prstGeom>
        <a:blipFill rotWithShape="1">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4AD2E5-ADE6-4F78-A7E0-D3231C566BE5}">
      <dsp:nvSpPr>
        <dsp:cNvPr id="0" name=""/>
        <dsp:cNvSpPr/>
      </dsp:nvSpPr>
      <dsp:spPr>
        <a:xfrm>
          <a:off x="0" y="1333902"/>
          <a:ext cx="7632848" cy="1212638"/>
        </a:xfrm>
        <a:prstGeom prst="roundRect">
          <a:avLst>
            <a:gd name="adj" fmla="val 10000"/>
          </a:avLst>
        </a:prstGeom>
        <a:solidFill>
          <a:schemeClr val="accent5">
            <a:hueOff val="1285709"/>
            <a:satOff val="2937"/>
            <a:lumOff val="-8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chemeClr val="tx1"/>
              </a:solidFill>
            </a:rPr>
            <a:t>REFERÊNCIAS</a:t>
          </a:r>
        </a:p>
        <a:p>
          <a:pPr marL="228600" lvl="1" indent="-228600" algn="l" defTabSz="889000">
            <a:lnSpc>
              <a:spcPct val="90000"/>
            </a:lnSpc>
            <a:spcBef>
              <a:spcPct val="0"/>
            </a:spcBef>
            <a:spcAft>
              <a:spcPct val="15000"/>
            </a:spcAft>
            <a:buChar char="•"/>
          </a:pPr>
          <a:r>
            <a:rPr lang="pt-BR" sz="2000" kern="1200" dirty="0">
              <a:solidFill>
                <a:schemeClr val="tx1"/>
              </a:solidFill>
            </a:rPr>
            <a:t>Bibliografia </a:t>
          </a:r>
        </a:p>
        <a:p>
          <a:pPr marL="228600" lvl="1" indent="-228600" algn="l" defTabSz="889000">
            <a:lnSpc>
              <a:spcPct val="90000"/>
            </a:lnSpc>
            <a:spcBef>
              <a:spcPct val="0"/>
            </a:spcBef>
            <a:spcAft>
              <a:spcPct val="15000"/>
            </a:spcAft>
            <a:buChar char="•"/>
          </a:pPr>
          <a:r>
            <a:rPr lang="pt-BR" sz="2000" kern="1200" dirty="0">
              <a:solidFill>
                <a:schemeClr val="tx1"/>
              </a:solidFill>
            </a:rPr>
            <a:t>Normativos</a:t>
          </a:r>
        </a:p>
      </dsp:txBody>
      <dsp:txXfrm>
        <a:off x="1647833" y="1333902"/>
        <a:ext cx="5985014" cy="1212638"/>
      </dsp:txXfrm>
    </dsp:sp>
    <dsp:sp modelId="{F2211D3C-0D0B-4345-B2D8-5D5181BEB336}">
      <dsp:nvSpPr>
        <dsp:cNvPr id="0" name=""/>
        <dsp:cNvSpPr/>
      </dsp:nvSpPr>
      <dsp:spPr>
        <a:xfrm>
          <a:off x="121263" y="1455166"/>
          <a:ext cx="1526569" cy="970110"/>
        </a:xfrm>
        <a:prstGeom prst="roundRect">
          <a:avLst>
            <a:gd name="adj" fmla="val 10000"/>
          </a:avLst>
        </a:prstGeom>
        <a:blipFill rotWithShape="1">
          <a:blip xmlns:r="http://schemas.openxmlformats.org/officeDocument/2006/relationships" r:embed="rId2">
            <a:duotone>
              <a:schemeClr val="accent5">
                <a:hueOff val="1311650"/>
                <a:satOff val="-2562"/>
                <a:lumOff val="-2242"/>
                <a:alphaOff val="0"/>
                <a:shade val="20000"/>
                <a:satMod val="200000"/>
              </a:schemeClr>
              <a:schemeClr val="accent5">
                <a:hueOff val="1311650"/>
                <a:satOff val="-2562"/>
                <a:lumOff val="-2242"/>
                <a:alphaOff val="0"/>
                <a:tint val="12000"/>
                <a:satMod val="190000"/>
              </a:schemeClr>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871287-FD73-49D8-85D2-AC1BF8907C73}">
      <dsp:nvSpPr>
        <dsp:cNvPr id="0" name=""/>
        <dsp:cNvSpPr/>
      </dsp:nvSpPr>
      <dsp:spPr>
        <a:xfrm>
          <a:off x="0" y="2667804"/>
          <a:ext cx="7632848" cy="1212638"/>
        </a:xfrm>
        <a:prstGeom prst="roundRect">
          <a:avLst>
            <a:gd name="adj" fmla="val 10000"/>
          </a:avLst>
        </a:prstGeom>
        <a:solidFill>
          <a:schemeClr val="accent5">
            <a:hueOff val="2571418"/>
            <a:satOff val="5874"/>
            <a:lumOff val="-162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chemeClr val="tx1"/>
              </a:solidFill>
            </a:rPr>
            <a:t>FORÇAS E OPORTUNIDADES</a:t>
          </a:r>
        </a:p>
        <a:p>
          <a:pPr marL="228600" lvl="1" indent="-228600" algn="l" defTabSz="889000">
            <a:lnSpc>
              <a:spcPct val="90000"/>
            </a:lnSpc>
            <a:spcBef>
              <a:spcPct val="0"/>
            </a:spcBef>
            <a:spcAft>
              <a:spcPct val="15000"/>
            </a:spcAft>
            <a:buChar char="•"/>
          </a:pPr>
          <a:r>
            <a:rPr lang="pt-BR" sz="2000" kern="1200" dirty="0">
              <a:solidFill>
                <a:schemeClr val="tx1"/>
              </a:solidFill>
            </a:rPr>
            <a:t>Capacidades</a:t>
          </a:r>
        </a:p>
        <a:p>
          <a:pPr marL="228600" lvl="1" indent="-228600" algn="l" defTabSz="889000">
            <a:lnSpc>
              <a:spcPct val="90000"/>
            </a:lnSpc>
            <a:spcBef>
              <a:spcPct val="0"/>
            </a:spcBef>
            <a:spcAft>
              <a:spcPct val="15000"/>
            </a:spcAft>
            <a:buChar char="•"/>
          </a:pPr>
          <a:r>
            <a:rPr lang="pt-BR" sz="2000" kern="1200" dirty="0">
              <a:solidFill>
                <a:schemeClr val="tx1"/>
              </a:solidFill>
            </a:rPr>
            <a:t>Pontos chaves de sucesso</a:t>
          </a:r>
        </a:p>
      </dsp:txBody>
      <dsp:txXfrm>
        <a:off x="1647833" y="2667804"/>
        <a:ext cx="5985014" cy="1212638"/>
      </dsp:txXfrm>
    </dsp:sp>
    <dsp:sp modelId="{3CEC1BA6-72E0-46AC-B508-8ACF916E0755}">
      <dsp:nvSpPr>
        <dsp:cNvPr id="0" name=""/>
        <dsp:cNvSpPr/>
      </dsp:nvSpPr>
      <dsp:spPr>
        <a:xfrm>
          <a:off x="121263" y="2789068"/>
          <a:ext cx="1526569" cy="970110"/>
        </a:xfrm>
        <a:prstGeom prst="roundRect">
          <a:avLst>
            <a:gd name="adj" fmla="val 10000"/>
          </a:avLst>
        </a:prstGeom>
        <a:blipFill rotWithShape="1">
          <a:blip xmlns:r="http://schemas.openxmlformats.org/officeDocument/2006/relationships" r:embed="rId3">
            <a:duotone>
              <a:schemeClr val="accent5">
                <a:hueOff val="2623300"/>
                <a:satOff val="-5124"/>
                <a:lumOff val="-4484"/>
                <a:alphaOff val="0"/>
                <a:shade val="20000"/>
                <a:satMod val="200000"/>
              </a:schemeClr>
              <a:schemeClr val="accent5">
                <a:hueOff val="2623300"/>
                <a:satOff val="-5124"/>
                <a:lumOff val="-4484"/>
                <a:alphaOff val="0"/>
                <a:tint val="12000"/>
                <a:satMod val="190000"/>
              </a:schemeClr>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3B85AE-B100-4791-96F7-E16DF99EF9EE}">
      <dsp:nvSpPr>
        <dsp:cNvPr id="0" name=""/>
        <dsp:cNvSpPr/>
      </dsp:nvSpPr>
      <dsp:spPr>
        <a:xfrm>
          <a:off x="0" y="4001707"/>
          <a:ext cx="7632848" cy="1212638"/>
        </a:xfrm>
        <a:prstGeom prst="roundRect">
          <a:avLst>
            <a:gd name="adj" fmla="val 10000"/>
          </a:avLst>
        </a:prstGeom>
        <a:solidFill>
          <a:schemeClr val="accent5">
            <a:hueOff val="3857127"/>
            <a:satOff val="8811"/>
            <a:lumOff val="-24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solidFill>
                <a:schemeClr val="tx1"/>
              </a:solidFill>
            </a:rPr>
            <a:t>AMEAÇAS E FRAQUEZAS</a:t>
          </a:r>
        </a:p>
        <a:p>
          <a:pPr marL="228600" lvl="1" indent="-228600" algn="l" defTabSz="889000">
            <a:lnSpc>
              <a:spcPct val="90000"/>
            </a:lnSpc>
            <a:spcBef>
              <a:spcPct val="0"/>
            </a:spcBef>
            <a:spcAft>
              <a:spcPct val="15000"/>
            </a:spcAft>
            <a:buChar char="•"/>
          </a:pPr>
          <a:r>
            <a:rPr lang="pt-BR" sz="2000" kern="1200" dirty="0">
              <a:solidFill>
                <a:schemeClr val="tx1"/>
              </a:solidFill>
            </a:rPr>
            <a:t>Riscos</a:t>
          </a:r>
        </a:p>
        <a:p>
          <a:pPr marL="228600" lvl="1" indent="-228600" algn="l" defTabSz="889000">
            <a:lnSpc>
              <a:spcPct val="90000"/>
            </a:lnSpc>
            <a:spcBef>
              <a:spcPct val="0"/>
            </a:spcBef>
            <a:spcAft>
              <a:spcPct val="15000"/>
            </a:spcAft>
            <a:buChar char="•"/>
          </a:pPr>
          <a:r>
            <a:rPr lang="pt-BR" sz="2000" kern="1200" dirty="0">
              <a:solidFill>
                <a:schemeClr val="tx1"/>
              </a:solidFill>
            </a:rPr>
            <a:t>Vulnerabilidades</a:t>
          </a:r>
        </a:p>
      </dsp:txBody>
      <dsp:txXfrm>
        <a:off x="1647833" y="4001707"/>
        <a:ext cx="5985014" cy="1212638"/>
      </dsp:txXfrm>
    </dsp:sp>
    <dsp:sp modelId="{E592ED30-B86B-4769-81EC-906E32F54806}">
      <dsp:nvSpPr>
        <dsp:cNvPr id="0" name=""/>
        <dsp:cNvSpPr/>
      </dsp:nvSpPr>
      <dsp:spPr>
        <a:xfrm>
          <a:off x="121263" y="4122971"/>
          <a:ext cx="1526569" cy="970110"/>
        </a:xfrm>
        <a:prstGeom prst="roundRect">
          <a:avLst>
            <a:gd name="adj" fmla="val 10000"/>
          </a:avLst>
        </a:prstGeom>
        <a:blipFill rotWithShape="1">
          <a:blip xmlns:r="http://schemas.openxmlformats.org/officeDocument/2006/relationships" r:embed="rId4">
            <a:duotone>
              <a:schemeClr val="accent5">
                <a:hueOff val="3934950"/>
                <a:satOff val="-7686"/>
                <a:lumOff val="-6726"/>
                <a:alphaOff val="0"/>
                <a:shade val="20000"/>
                <a:satMod val="200000"/>
              </a:schemeClr>
              <a:schemeClr val="accent5">
                <a:hueOff val="3934950"/>
                <a:satOff val="-7686"/>
                <a:lumOff val="-6726"/>
                <a:alphaOff val="0"/>
                <a:tint val="12000"/>
                <a:satMod val="190000"/>
              </a:schemeClr>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B78020-50AF-49E1-B657-BD9A387254BB}">
      <dsp:nvSpPr>
        <dsp:cNvPr id="0" name=""/>
        <dsp:cNvSpPr/>
      </dsp:nvSpPr>
      <dsp:spPr>
        <a:xfrm>
          <a:off x="0" y="5335609"/>
          <a:ext cx="7632848" cy="1212638"/>
        </a:xfrm>
        <a:prstGeom prst="roundRect">
          <a:avLst>
            <a:gd name="adj" fmla="val 10000"/>
          </a:avLst>
        </a:prstGeom>
        <a:solidFill>
          <a:schemeClr val="accent5">
            <a:hueOff val="5142836"/>
            <a:satOff val="11748"/>
            <a:lumOff val="-3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pt-BR" sz="2000" b="1" kern="1200" dirty="0"/>
            <a:t>ARSENAL</a:t>
          </a:r>
        </a:p>
        <a:p>
          <a:pPr marL="228600" lvl="1" indent="-228600" algn="l" defTabSz="889000">
            <a:lnSpc>
              <a:spcPct val="90000"/>
            </a:lnSpc>
            <a:spcBef>
              <a:spcPct val="0"/>
            </a:spcBef>
            <a:spcAft>
              <a:spcPct val="15000"/>
            </a:spcAft>
            <a:buChar char="•"/>
          </a:pPr>
          <a:r>
            <a:rPr lang="pt-BR" sz="2000" kern="1200" dirty="0"/>
            <a:t>Modelos</a:t>
          </a:r>
        </a:p>
        <a:p>
          <a:pPr marL="228600" lvl="1" indent="-228600" algn="l" defTabSz="889000">
            <a:lnSpc>
              <a:spcPct val="90000"/>
            </a:lnSpc>
            <a:spcBef>
              <a:spcPct val="0"/>
            </a:spcBef>
            <a:spcAft>
              <a:spcPct val="15000"/>
            </a:spcAft>
            <a:buChar char="•"/>
          </a:pPr>
          <a:r>
            <a:rPr lang="pt-BR" sz="2000" kern="1200" dirty="0" err="1"/>
            <a:t>Checklist</a:t>
          </a:r>
          <a:endParaRPr lang="pt-BR" sz="2000" kern="1200" dirty="0"/>
        </a:p>
      </dsp:txBody>
      <dsp:txXfrm>
        <a:off x="1647833" y="5335609"/>
        <a:ext cx="5985014" cy="1212638"/>
      </dsp:txXfrm>
    </dsp:sp>
    <dsp:sp modelId="{2E5D9D1D-5A37-4BD4-8AEB-ABA204E85570}">
      <dsp:nvSpPr>
        <dsp:cNvPr id="0" name=""/>
        <dsp:cNvSpPr/>
      </dsp:nvSpPr>
      <dsp:spPr>
        <a:xfrm>
          <a:off x="121263" y="5456873"/>
          <a:ext cx="1526569" cy="970110"/>
        </a:xfrm>
        <a:prstGeom prst="roundRect">
          <a:avLst>
            <a:gd name="adj" fmla="val 10000"/>
          </a:avLst>
        </a:prstGeom>
        <a:blipFill rotWithShape="1">
          <a:blip xmlns:r="http://schemas.openxmlformats.org/officeDocument/2006/relationships" r:embed="rId5">
            <a:duotone>
              <a:schemeClr val="accent5">
                <a:hueOff val="5246600"/>
                <a:satOff val="-10248"/>
                <a:lumOff val="-8968"/>
                <a:alphaOff val="0"/>
                <a:shade val="20000"/>
                <a:satMod val="200000"/>
              </a:schemeClr>
              <a:schemeClr val="accent5">
                <a:hueOff val="5246600"/>
                <a:satOff val="-10248"/>
                <a:lumOff val="-8968"/>
                <a:alphaOff val="0"/>
                <a:tint val="12000"/>
                <a:satMod val="190000"/>
              </a:schemeClr>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57DE5-DE1D-40CD-8678-D83C4AABE3D3}">
      <dsp:nvSpPr>
        <dsp:cNvPr id="0" name=""/>
        <dsp:cNvSpPr/>
      </dsp:nvSpPr>
      <dsp:spPr>
        <a:xfrm>
          <a:off x="2369" y="0"/>
          <a:ext cx="2714359" cy="423393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622300">
            <a:lnSpc>
              <a:spcPct val="90000"/>
            </a:lnSpc>
            <a:spcBef>
              <a:spcPct val="0"/>
            </a:spcBef>
            <a:spcAft>
              <a:spcPct val="35000"/>
            </a:spcAft>
            <a:buNone/>
          </a:pPr>
          <a:r>
            <a:rPr lang="pt-BR" sz="1400" b="1" u="sng" kern="1200" dirty="0">
              <a:effectLst/>
            </a:rPr>
            <a:t>FISCALIZAÇÃO DO </a:t>
          </a:r>
        </a:p>
        <a:p>
          <a:pPr marL="0" lvl="0" indent="0" algn="ctr" defTabSz="622300">
            <a:lnSpc>
              <a:spcPct val="90000"/>
            </a:lnSpc>
            <a:spcBef>
              <a:spcPct val="0"/>
            </a:spcBef>
            <a:spcAft>
              <a:spcPct val="35000"/>
            </a:spcAft>
            <a:buNone/>
          </a:pPr>
          <a:r>
            <a:rPr lang="pt-BR" sz="1400" b="1" u="sng" kern="1200" dirty="0">
              <a:effectLst/>
            </a:rPr>
            <a:t>CONTRATO</a:t>
          </a:r>
        </a:p>
        <a:p>
          <a:pPr marL="0" lvl="0" indent="0" algn="ctr" defTabSz="622300">
            <a:lnSpc>
              <a:spcPct val="90000"/>
            </a:lnSpc>
            <a:spcBef>
              <a:spcPct val="0"/>
            </a:spcBef>
            <a:spcAft>
              <a:spcPct val="35000"/>
            </a:spcAft>
            <a:buNone/>
          </a:pPr>
          <a:r>
            <a:rPr lang="pt-BR" sz="1400" b="1" u="sng" kern="1200" dirty="0">
              <a:effectLst/>
            </a:rPr>
            <a:t>(COMFIS-ADM)</a:t>
          </a:r>
        </a:p>
        <a:p>
          <a:pPr marL="0" lvl="0" indent="0" algn="ctr" defTabSz="622300">
            <a:lnSpc>
              <a:spcPct val="90000"/>
            </a:lnSpc>
            <a:spcBef>
              <a:spcPct val="0"/>
            </a:spcBef>
            <a:spcAft>
              <a:spcPct val="35000"/>
            </a:spcAft>
            <a:buNone/>
          </a:pPr>
          <a:endParaRPr lang="pt-BR" sz="1400" b="0" kern="1200" dirty="0">
            <a:effectLst/>
          </a:endParaRPr>
        </a:p>
        <a:p>
          <a:pPr marL="0" lvl="0" indent="0" algn="ctr" defTabSz="622300">
            <a:lnSpc>
              <a:spcPct val="90000"/>
            </a:lnSpc>
            <a:spcBef>
              <a:spcPct val="0"/>
            </a:spcBef>
            <a:spcAft>
              <a:spcPct val="35000"/>
            </a:spcAft>
            <a:buNone/>
          </a:pPr>
          <a:r>
            <a:rPr lang="pt-BR" sz="1400" b="0" kern="1200" dirty="0">
              <a:effectLst/>
            </a:rPr>
            <a:t>PRESIDENTE</a:t>
          </a:r>
        </a:p>
        <a:p>
          <a:pPr marL="0" lvl="0" indent="0" algn="ctr" defTabSz="622300">
            <a:lnSpc>
              <a:spcPct val="90000"/>
            </a:lnSpc>
            <a:spcBef>
              <a:spcPct val="0"/>
            </a:spcBef>
            <a:spcAft>
              <a:spcPct val="35000"/>
            </a:spcAft>
            <a:buNone/>
          </a:pPr>
          <a:endParaRPr lang="pt-BR" sz="1400" b="0" kern="1200" dirty="0">
            <a:effectLst/>
          </a:endParaRPr>
        </a:p>
        <a:p>
          <a:pPr marL="0" lvl="0" indent="0" algn="ctr" defTabSz="622300">
            <a:lnSpc>
              <a:spcPct val="90000"/>
            </a:lnSpc>
            <a:spcBef>
              <a:spcPct val="0"/>
            </a:spcBef>
            <a:spcAft>
              <a:spcPct val="35000"/>
            </a:spcAft>
            <a:buNone/>
          </a:pPr>
          <a:r>
            <a:rPr lang="pt-BR" sz="1400" b="0" kern="1200" dirty="0">
              <a:effectLst/>
            </a:rPr>
            <a:t>MEMBRO TÉCNICO</a:t>
          </a:r>
        </a:p>
        <a:p>
          <a:pPr marL="0" lvl="0" indent="0" algn="ctr" defTabSz="622300">
            <a:lnSpc>
              <a:spcPct val="90000"/>
            </a:lnSpc>
            <a:spcBef>
              <a:spcPct val="0"/>
            </a:spcBef>
            <a:spcAft>
              <a:spcPct val="35000"/>
            </a:spcAft>
            <a:buNone/>
          </a:pPr>
          <a:endParaRPr lang="pt-BR" sz="1400" b="0" kern="1200" dirty="0">
            <a:effectLst/>
          </a:endParaRPr>
        </a:p>
        <a:p>
          <a:pPr marL="0" lvl="0" indent="0" algn="ctr" defTabSz="622300">
            <a:lnSpc>
              <a:spcPct val="90000"/>
            </a:lnSpc>
            <a:spcBef>
              <a:spcPct val="0"/>
            </a:spcBef>
            <a:spcAft>
              <a:spcPct val="35000"/>
            </a:spcAft>
            <a:buNone/>
          </a:pPr>
          <a:r>
            <a:rPr lang="pt-BR" sz="1400" b="0" kern="1200" dirty="0">
              <a:effectLst/>
            </a:rPr>
            <a:t>MEMBRO ADMINISTRATIVO</a:t>
          </a:r>
        </a:p>
        <a:p>
          <a:pPr marL="57150" lvl="1" indent="-57150" algn="ctr" defTabSz="444500">
            <a:lnSpc>
              <a:spcPct val="90000"/>
            </a:lnSpc>
            <a:spcBef>
              <a:spcPct val="0"/>
            </a:spcBef>
            <a:spcAft>
              <a:spcPct val="15000"/>
            </a:spcAft>
            <a:buChar char="•"/>
          </a:pPr>
          <a:endParaRPr lang="pt-BR" sz="1000" b="1" kern="1200" dirty="0">
            <a:solidFill>
              <a:schemeClr val="bg1"/>
            </a:solidFill>
            <a:effectLst/>
          </a:endParaRPr>
        </a:p>
      </dsp:txBody>
      <dsp:txXfrm>
        <a:off x="2369" y="1693572"/>
        <a:ext cx="2714359" cy="1693572"/>
      </dsp:txXfrm>
    </dsp:sp>
    <dsp:sp modelId="{6A663DFC-C420-4589-81AA-91D56FC3757C}">
      <dsp:nvSpPr>
        <dsp:cNvPr id="0" name=""/>
        <dsp:cNvSpPr/>
      </dsp:nvSpPr>
      <dsp:spPr>
        <a:xfrm>
          <a:off x="654599" y="254035"/>
          <a:ext cx="1409899" cy="140989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3BD6CB95-CAAE-4909-9F11-B7B927EA8BC6}">
      <dsp:nvSpPr>
        <dsp:cNvPr id="0" name=""/>
        <dsp:cNvSpPr/>
      </dsp:nvSpPr>
      <dsp:spPr>
        <a:xfrm>
          <a:off x="2800529" y="0"/>
          <a:ext cx="2714359" cy="4233931"/>
        </a:xfrm>
        <a:prstGeom prst="roundRect">
          <a:avLst>
            <a:gd name="adj" fmla="val 10000"/>
          </a:avLst>
        </a:prstGeom>
        <a:solidFill>
          <a:srgbClr val="FF0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pt-BR" sz="1600" b="1" u="sng" kern="1200" dirty="0">
            <a:effectLst/>
          </a:endParaRPr>
        </a:p>
        <a:p>
          <a:pPr marL="0" lvl="0" indent="0" algn="ctr" defTabSz="711200">
            <a:lnSpc>
              <a:spcPct val="90000"/>
            </a:lnSpc>
            <a:spcBef>
              <a:spcPct val="0"/>
            </a:spcBef>
            <a:spcAft>
              <a:spcPct val="35000"/>
            </a:spcAft>
            <a:buNone/>
          </a:pPr>
          <a:endParaRPr lang="pt-BR" sz="1600" b="1" u="sng" kern="1200" dirty="0">
            <a:effectLst/>
          </a:endParaRPr>
        </a:p>
        <a:p>
          <a:pPr marL="0" lvl="0" indent="0" algn="ctr" defTabSz="711200">
            <a:lnSpc>
              <a:spcPct val="90000"/>
            </a:lnSpc>
            <a:spcBef>
              <a:spcPct val="0"/>
            </a:spcBef>
            <a:spcAft>
              <a:spcPct val="35000"/>
            </a:spcAft>
            <a:buNone/>
          </a:pPr>
          <a:r>
            <a:rPr lang="pt-BR" sz="1400" b="1" u="sng" kern="1200" dirty="0">
              <a:effectLst/>
            </a:rPr>
            <a:t>FISCALIZAÇÃO DA OBRA OU SERVIÇO DE ENGENHARIA</a:t>
          </a:r>
        </a:p>
        <a:p>
          <a:pPr marL="0" lvl="0" indent="0" algn="ctr" defTabSz="711200">
            <a:lnSpc>
              <a:spcPct val="90000"/>
            </a:lnSpc>
            <a:spcBef>
              <a:spcPct val="0"/>
            </a:spcBef>
            <a:spcAft>
              <a:spcPct val="35000"/>
            </a:spcAft>
            <a:buNone/>
          </a:pPr>
          <a:r>
            <a:rPr lang="pt-BR" sz="1400" b="1" u="sng" kern="1200" dirty="0">
              <a:effectLst/>
            </a:rPr>
            <a:t>(COMFIS-TEC)</a:t>
          </a:r>
        </a:p>
        <a:p>
          <a:pPr marL="0" lvl="0" indent="0" algn="ctr" defTabSz="711200">
            <a:lnSpc>
              <a:spcPct val="90000"/>
            </a:lnSpc>
            <a:spcBef>
              <a:spcPct val="0"/>
            </a:spcBef>
            <a:spcAft>
              <a:spcPct val="35000"/>
            </a:spcAft>
            <a:buNone/>
          </a:pPr>
          <a:endParaRPr lang="pt-BR" sz="1600" b="1" u="sng" kern="1200" dirty="0">
            <a:effectLst/>
          </a:endParaRPr>
        </a:p>
        <a:p>
          <a:pPr marL="0" lvl="0" indent="0" algn="ctr" defTabSz="711200">
            <a:lnSpc>
              <a:spcPct val="90000"/>
            </a:lnSpc>
            <a:spcBef>
              <a:spcPct val="0"/>
            </a:spcBef>
            <a:spcAft>
              <a:spcPct val="35000"/>
            </a:spcAft>
            <a:buNone/>
          </a:pPr>
          <a:r>
            <a:rPr lang="pt-BR" sz="1400" b="0" kern="1200" dirty="0">
              <a:effectLst/>
            </a:rPr>
            <a:t>PRESIDENTE</a:t>
          </a:r>
        </a:p>
        <a:p>
          <a:pPr marL="0" lvl="0" indent="0" algn="ctr" defTabSz="711200">
            <a:lnSpc>
              <a:spcPct val="90000"/>
            </a:lnSpc>
            <a:spcBef>
              <a:spcPct val="0"/>
            </a:spcBef>
            <a:spcAft>
              <a:spcPct val="35000"/>
            </a:spcAft>
            <a:buNone/>
          </a:pPr>
          <a:endParaRPr lang="pt-BR" sz="1400" b="0" kern="1200" dirty="0">
            <a:solidFill>
              <a:schemeClr val="bg1"/>
            </a:solidFill>
            <a:effectLst/>
          </a:endParaRPr>
        </a:p>
        <a:p>
          <a:pPr marL="0" lvl="0" indent="0" algn="ctr" defTabSz="711200">
            <a:lnSpc>
              <a:spcPct val="90000"/>
            </a:lnSpc>
            <a:spcBef>
              <a:spcPct val="0"/>
            </a:spcBef>
            <a:spcAft>
              <a:spcPct val="35000"/>
            </a:spcAft>
            <a:buNone/>
          </a:pPr>
          <a:r>
            <a:rPr lang="pt-BR" sz="1400" b="0" kern="1200" dirty="0">
              <a:effectLst/>
            </a:rPr>
            <a:t>MEMBRO TÉCNICO</a:t>
          </a:r>
        </a:p>
        <a:p>
          <a:pPr marL="0" lvl="0" indent="0" algn="ctr" defTabSz="711200">
            <a:lnSpc>
              <a:spcPct val="90000"/>
            </a:lnSpc>
            <a:spcBef>
              <a:spcPct val="0"/>
            </a:spcBef>
            <a:spcAft>
              <a:spcPct val="35000"/>
            </a:spcAft>
            <a:buNone/>
          </a:pPr>
          <a:endParaRPr lang="pt-BR" sz="1400" b="0" kern="1200" dirty="0">
            <a:effectLst/>
          </a:endParaRPr>
        </a:p>
        <a:p>
          <a:pPr marL="0" lvl="0" indent="0" algn="ctr" defTabSz="711200">
            <a:lnSpc>
              <a:spcPct val="90000"/>
            </a:lnSpc>
            <a:spcBef>
              <a:spcPct val="0"/>
            </a:spcBef>
            <a:spcAft>
              <a:spcPct val="35000"/>
            </a:spcAft>
            <a:buNone/>
          </a:pPr>
          <a:r>
            <a:rPr lang="pt-BR" sz="1400" b="0" kern="1200" dirty="0">
              <a:solidFill>
                <a:schemeClr val="bg1"/>
              </a:solidFill>
              <a:effectLst/>
            </a:rPr>
            <a:t>MEMBRO TÉCNICO</a:t>
          </a:r>
        </a:p>
      </dsp:txBody>
      <dsp:txXfrm>
        <a:off x="2800529" y="1693572"/>
        <a:ext cx="2714359" cy="1693572"/>
      </dsp:txXfrm>
    </dsp:sp>
    <dsp:sp modelId="{F4AA15D2-D468-4EE8-A745-8AECB94F9CC4}">
      <dsp:nvSpPr>
        <dsp:cNvPr id="0" name=""/>
        <dsp:cNvSpPr/>
      </dsp:nvSpPr>
      <dsp:spPr>
        <a:xfrm>
          <a:off x="3450390" y="254035"/>
          <a:ext cx="1409899" cy="1409899"/>
        </a:xfrm>
        <a:prstGeom prst="ellipse">
          <a:avLst/>
        </a:prstGeom>
        <a:blipFill rotWithShape="1">
          <a:blip xmlns:r="http://schemas.openxmlformats.org/officeDocument/2006/relationships" r:embed="rId2"/>
          <a:srcRect/>
          <a:stretch>
            <a:fillRect t="-9000" b="-9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7D7E965-E024-43E8-83EE-F10AA8F87F28}">
      <dsp:nvSpPr>
        <dsp:cNvPr id="0" name=""/>
        <dsp:cNvSpPr/>
      </dsp:nvSpPr>
      <dsp:spPr>
        <a:xfrm flipV="1">
          <a:off x="2469410" y="3450002"/>
          <a:ext cx="576067" cy="238660"/>
        </a:xfrm>
        <a:prstGeom prst="leftRightArrow">
          <a:avLst/>
        </a:prstGeom>
        <a:no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57DE5-DE1D-40CD-8678-D83C4AABE3D3}">
      <dsp:nvSpPr>
        <dsp:cNvPr id="0" name=""/>
        <dsp:cNvSpPr/>
      </dsp:nvSpPr>
      <dsp:spPr>
        <a:xfrm>
          <a:off x="0" y="0"/>
          <a:ext cx="2613427" cy="423393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pt-BR" sz="1600" b="1" u="sng" kern="1200" dirty="0">
              <a:effectLst/>
            </a:rPr>
            <a:t>FISCALIZAÇÃO DO </a:t>
          </a:r>
        </a:p>
        <a:p>
          <a:pPr marL="0" lvl="0" indent="0" algn="ctr" defTabSz="711200">
            <a:lnSpc>
              <a:spcPct val="90000"/>
            </a:lnSpc>
            <a:spcBef>
              <a:spcPct val="0"/>
            </a:spcBef>
            <a:spcAft>
              <a:spcPct val="35000"/>
            </a:spcAft>
            <a:buNone/>
          </a:pPr>
          <a:r>
            <a:rPr lang="pt-BR" sz="1600" b="1" u="sng" kern="1200" dirty="0">
              <a:effectLst/>
            </a:rPr>
            <a:t>CONTRATO</a:t>
          </a:r>
        </a:p>
        <a:p>
          <a:pPr marL="0" lvl="0" indent="0" algn="ctr" defTabSz="711200">
            <a:lnSpc>
              <a:spcPct val="90000"/>
            </a:lnSpc>
            <a:spcBef>
              <a:spcPct val="0"/>
            </a:spcBef>
            <a:spcAft>
              <a:spcPct val="35000"/>
            </a:spcAft>
            <a:buNone/>
          </a:pPr>
          <a:endParaRPr lang="pt-BR" sz="1600" b="0" kern="1200" dirty="0">
            <a:effectLst/>
          </a:endParaRPr>
        </a:p>
        <a:p>
          <a:pPr marL="114300" lvl="1" indent="-114300" algn="ctr" defTabSz="622300">
            <a:lnSpc>
              <a:spcPct val="90000"/>
            </a:lnSpc>
            <a:spcBef>
              <a:spcPct val="0"/>
            </a:spcBef>
            <a:spcAft>
              <a:spcPct val="15000"/>
            </a:spcAft>
            <a:buChar char="•"/>
          </a:pPr>
          <a:r>
            <a:rPr lang="pt-BR" sz="1400" b="0" kern="1200" dirty="0">
              <a:effectLst/>
            </a:rPr>
            <a:t>FISCAL DO CONTRATO       </a:t>
          </a:r>
          <a:r>
            <a:rPr lang="pt-BR" sz="1000" b="0" kern="1200" dirty="0">
              <a:effectLst/>
            </a:rPr>
            <a:t>   (Presidente da Comissão)</a:t>
          </a:r>
        </a:p>
        <a:p>
          <a:pPr marL="114300" lvl="1" indent="-114300" algn="ctr" defTabSz="622300">
            <a:lnSpc>
              <a:spcPct val="90000"/>
            </a:lnSpc>
            <a:spcBef>
              <a:spcPct val="0"/>
            </a:spcBef>
            <a:spcAft>
              <a:spcPct val="15000"/>
            </a:spcAft>
            <a:buChar char="•"/>
          </a:pPr>
          <a:endParaRPr lang="pt-BR" sz="1400" b="0" kern="1200" dirty="0">
            <a:solidFill>
              <a:schemeClr val="bg1"/>
            </a:solidFill>
            <a:effectLst/>
          </a:endParaRPr>
        </a:p>
        <a:p>
          <a:pPr marL="114300" lvl="1" indent="-114300" algn="ctr" defTabSz="622300">
            <a:lnSpc>
              <a:spcPct val="90000"/>
            </a:lnSpc>
            <a:spcBef>
              <a:spcPct val="0"/>
            </a:spcBef>
            <a:spcAft>
              <a:spcPct val="15000"/>
            </a:spcAft>
            <a:buChar char="•"/>
          </a:pPr>
          <a:r>
            <a:rPr lang="pt-BR" sz="1400" b="0" kern="1200" dirty="0">
              <a:effectLst/>
            </a:rPr>
            <a:t>MEMBRO TÉCNICO</a:t>
          </a:r>
        </a:p>
        <a:p>
          <a:pPr marL="114300" lvl="1" indent="-114300" algn="ctr" defTabSz="622300">
            <a:lnSpc>
              <a:spcPct val="90000"/>
            </a:lnSpc>
            <a:spcBef>
              <a:spcPct val="0"/>
            </a:spcBef>
            <a:spcAft>
              <a:spcPct val="15000"/>
            </a:spcAft>
            <a:buChar char="•"/>
          </a:pPr>
          <a:endParaRPr lang="pt-BR" sz="1400" b="0" kern="1200" dirty="0">
            <a:solidFill>
              <a:schemeClr val="bg1"/>
            </a:solidFill>
            <a:effectLst/>
          </a:endParaRPr>
        </a:p>
        <a:p>
          <a:pPr marL="114300" lvl="1" indent="-114300" algn="ctr" defTabSz="622300">
            <a:lnSpc>
              <a:spcPct val="90000"/>
            </a:lnSpc>
            <a:spcBef>
              <a:spcPct val="0"/>
            </a:spcBef>
            <a:spcAft>
              <a:spcPct val="15000"/>
            </a:spcAft>
            <a:buChar char="•"/>
          </a:pPr>
          <a:r>
            <a:rPr lang="pt-BR" sz="1400" b="0" kern="1200" dirty="0">
              <a:effectLst/>
            </a:rPr>
            <a:t>MEMBRO ADMINISTRATIVO</a:t>
          </a:r>
          <a:endParaRPr lang="pt-BR" sz="1400" b="0" kern="1200" dirty="0">
            <a:solidFill>
              <a:schemeClr val="bg1"/>
            </a:solidFill>
            <a:effectLst/>
          </a:endParaRPr>
        </a:p>
        <a:p>
          <a:pPr marL="57150" lvl="1" indent="-57150" algn="ctr" defTabSz="444500">
            <a:lnSpc>
              <a:spcPct val="90000"/>
            </a:lnSpc>
            <a:spcBef>
              <a:spcPct val="0"/>
            </a:spcBef>
            <a:spcAft>
              <a:spcPct val="15000"/>
            </a:spcAft>
            <a:buChar char="•"/>
          </a:pPr>
          <a:endParaRPr lang="pt-BR" sz="1000" b="1" kern="1200" dirty="0">
            <a:solidFill>
              <a:schemeClr val="bg1"/>
            </a:solidFill>
            <a:effectLst/>
          </a:endParaRPr>
        </a:p>
      </dsp:txBody>
      <dsp:txXfrm>
        <a:off x="0" y="1693572"/>
        <a:ext cx="2613427" cy="1693572"/>
      </dsp:txXfrm>
    </dsp:sp>
    <dsp:sp modelId="{6A663DFC-C420-4589-81AA-91D56FC3757C}">
      <dsp:nvSpPr>
        <dsp:cNvPr id="0" name=""/>
        <dsp:cNvSpPr/>
      </dsp:nvSpPr>
      <dsp:spPr>
        <a:xfrm>
          <a:off x="601763" y="254035"/>
          <a:ext cx="1409899" cy="140989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7D7E965-E024-43E8-83EE-F10AA8F87F28}">
      <dsp:nvSpPr>
        <dsp:cNvPr id="0" name=""/>
        <dsp:cNvSpPr/>
      </dsp:nvSpPr>
      <dsp:spPr>
        <a:xfrm flipV="1">
          <a:off x="1170218" y="3450002"/>
          <a:ext cx="272990" cy="238660"/>
        </a:xfrm>
        <a:prstGeom prst="leftRightArrow">
          <a:avLst/>
        </a:prstGeom>
        <a:no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57DE5-DE1D-40CD-8678-D83C4AABE3D3}">
      <dsp:nvSpPr>
        <dsp:cNvPr id="0" name=""/>
        <dsp:cNvSpPr/>
      </dsp:nvSpPr>
      <dsp:spPr>
        <a:xfrm>
          <a:off x="0" y="0"/>
          <a:ext cx="2613427" cy="423393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pt-BR" sz="1600" b="1" u="sng" kern="1200" dirty="0">
              <a:effectLst/>
            </a:rPr>
            <a:t>FISCALIZAÇÃO DO </a:t>
          </a:r>
        </a:p>
        <a:p>
          <a:pPr marL="0" lvl="0" indent="0" algn="ctr" defTabSz="711200">
            <a:lnSpc>
              <a:spcPct val="90000"/>
            </a:lnSpc>
            <a:spcBef>
              <a:spcPct val="0"/>
            </a:spcBef>
            <a:spcAft>
              <a:spcPct val="35000"/>
            </a:spcAft>
            <a:buNone/>
          </a:pPr>
          <a:r>
            <a:rPr lang="pt-BR" sz="1600" b="1" u="sng" kern="1200" dirty="0">
              <a:effectLst/>
            </a:rPr>
            <a:t>CONTRATO</a:t>
          </a:r>
        </a:p>
        <a:p>
          <a:pPr marL="0" lvl="0" indent="0" algn="ctr" defTabSz="711200">
            <a:lnSpc>
              <a:spcPct val="90000"/>
            </a:lnSpc>
            <a:spcBef>
              <a:spcPct val="0"/>
            </a:spcBef>
            <a:spcAft>
              <a:spcPct val="35000"/>
            </a:spcAft>
            <a:buNone/>
          </a:pPr>
          <a:endParaRPr lang="pt-BR" sz="1600" b="0" kern="1200" dirty="0">
            <a:effectLst/>
          </a:endParaRPr>
        </a:p>
        <a:p>
          <a:pPr marL="114300" lvl="1" indent="-114300" algn="ctr" defTabSz="622300">
            <a:lnSpc>
              <a:spcPct val="90000"/>
            </a:lnSpc>
            <a:spcBef>
              <a:spcPct val="0"/>
            </a:spcBef>
            <a:spcAft>
              <a:spcPct val="15000"/>
            </a:spcAft>
            <a:buChar char="•"/>
          </a:pPr>
          <a:r>
            <a:rPr lang="pt-BR" sz="1400" b="0" kern="1200" dirty="0">
              <a:effectLst/>
            </a:rPr>
            <a:t>FISCAL DO CONTRATO       </a:t>
          </a:r>
          <a:r>
            <a:rPr lang="pt-BR" sz="1000" b="0" kern="1200" dirty="0">
              <a:effectLst/>
            </a:rPr>
            <a:t>   (Presidente da Comissão)</a:t>
          </a:r>
        </a:p>
        <a:p>
          <a:pPr marL="114300" lvl="1" indent="-114300" algn="ctr" defTabSz="622300">
            <a:lnSpc>
              <a:spcPct val="90000"/>
            </a:lnSpc>
            <a:spcBef>
              <a:spcPct val="0"/>
            </a:spcBef>
            <a:spcAft>
              <a:spcPct val="15000"/>
            </a:spcAft>
            <a:buChar char="•"/>
          </a:pPr>
          <a:endParaRPr lang="pt-BR" sz="1400" b="0" kern="1200" dirty="0">
            <a:solidFill>
              <a:schemeClr val="bg1"/>
            </a:solidFill>
            <a:effectLst/>
          </a:endParaRPr>
        </a:p>
        <a:p>
          <a:pPr marL="114300" lvl="1" indent="-114300" algn="ctr" defTabSz="622300">
            <a:lnSpc>
              <a:spcPct val="90000"/>
            </a:lnSpc>
            <a:spcBef>
              <a:spcPct val="0"/>
            </a:spcBef>
            <a:spcAft>
              <a:spcPct val="15000"/>
            </a:spcAft>
            <a:buChar char="•"/>
          </a:pPr>
          <a:r>
            <a:rPr lang="pt-BR" sz="1400" b="0" kern="1200" dirty="0">
              <a:effectLst/>
            </a:rPr>
            <a:t>MEMBRO TÉCNICO</a:t>
          </a:r>
        </a:p>
        <a:p>
          <a:pPr marL="114300" lvl="1" indent="-114300" algn="ctr" defTabSz="622300">
            <a:lnSpc>
              <a:spcPct val="90000"/>
            </a:lnSpc>
            <a:spcBef>
              <a:spcPct val="0"/>
            </a:spcBef>
            <a:spcAft>
              <a:spcPct val="15000"/>
            </a:spcAft>
            <a:buChar char="•"/>
          </a:pPr>
          <a:endParaRPr lang="pt-BR" sz="1400" b="0" kern="1200" dirty="0">
            <a:solidFill>
              <a:schemeClr val="bg1"/>
            </a:solidFill>
            <a:effectLst/>
          </a:endParaRPr>
        </a:p>
        <a:p>
          <a:pPr marL="114300" lvl="1" indent="-114300" algn="ctr" defTabSz="622300">
            <a:lnSpc>
              <a:spcPct val="90000"/>
            </a:lnSpc>
            <a:spcBef>
              <a:spcPct val="0"/>
            </a:spcBef>
            <a:spcAft>
              <a:spcPct val="15000"/>
            </a:spcAft>
            <a:buChar char="•"/>
          </a:pPr>
          <a:r>
            <a:rPr lang="pt-BR" sz="1400" b="0" kern="1200" dirty="0">
              <a:effectLst/>
            </a:rPr>
            <a:t>MEMBRO ADMINISTRATIVO</a:t>
          </a:r>
          <a:endParaRPr lang="pt-BR" sz="1400" b="0" kern="1200" dirty="0">
            <a:solidFill>
              <a:schemeClr val="bg1"/>
            </a:solidFill>
            <a:effectLst/>
          </a:endParaRPr>
        </a:p>
        <a:p>
          <a:pPr marL="57150" lvl="1" indent="-57150" algn="ctr" defTabSz="444500">
            <a:lnSpc>
              <a:spcPct val="90000"/>
            </a:lnSpc>
            <a:spcBef>
              <a:spcPct val="0"/>
            </a:spcBef>
            <a:spcAft>
              <a:spcPct val="15000"/>
            </a:spcAft>
            <a:buChar char="•"/>
          </a:pPr>
          <a:endParaRPr lang="pt-BR" sz="1000" b="1" kern="1200" dirty="0">
            <a:solidFill>
              <a:schemeClr val="bg1"/>
            </a:solidFill>
            <a:effectLst/>
          </a:endParaRPr>
        </a:p>
      </dsp:txBody>
      <dsp:txXfrm>
        <a:off x="0" y="1693572"/>
        <a:ext cx="2613427" cy="1693572"/>
      </dsp:txXfrm>
    </dsp:sp>
    <dsp:sp modelId="{6A663DFC-C420-4589-81AA-91D56FC3757C}">
      <dsp:nvSpPr>
        <dsp:cNvPr id="0" name=""/>
        <dsp:cNvSpPr/>
      </dsp:nvSpPr>
      <dsp:spPr>
        <a:xfrm>
          <a:off x="601763" y="254035"/>
          <a:ext cx="1409899" cy="1409899"/>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7D7E965-E024-43E8-83EE-F10AA8F87F28}">
      <dsp:nvSpPr>
        <dsp:cNvPr id="0" name=""/>
        <dsp:cNvSpPr/>
      </dsp:nvSpPr>
      <dsp:spPr>
        <a:xfrm flipV="1">
          <a:off x="1170218" y="3450002"/>
          <a:ext cx="272990" cy="238660"/>
        </a:xfrm>
        <a:prstGeom prst="leftRightArrow">
          <a:avLst/>
        </a:prstGeom>
        <a:no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6CB95-CAAE-4909-9F11-B7B927EA8BC6}">
      <dsp:nvSpPr>
        <dsp:cNvPr id="0" name=""/>
        <dsp:cNvSpPr/>
      </dsp:nvSpPr>
      <dsp:spPr>
        <a:xfrm>
          <a:off x="0" y="0"/>
          <a:ext cx="2757444" cy="4233931"/>
        </a:xfrm>
        <a:prstGeom prst="roundRect">
          <a:avLst>
            <a:gd name="adj" fmla="val 10000"/>
          </a:avLst>
        </a:prstGeom>
        <a:solidFill>
          <a:srgbClr val="FF0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pt-BR" sz="1600" b="1" u="sng" kern="1200" dirty="0">
            <a:effectLst/>
          </a:endParaRPr>
        </a:p>
        <a:p>
          <a:pPr marL="0" lvl="0" indent="0" algn="ctr" defTabSz="711200">
            <a:lnSpc>
              <a:spcPct val="90000"/>
            </a:lnSpc>
            <a:spcBef>
              <a:spcPct val="0"/>
            </a:spcBef>
            <a:spcAft>
              <a:spcPct val="35000"/>
            </a:spcAft>
            <a:buNone/>
          </a:pPr>
          <a:endParaRPr lang="pt-BR" sz="1600" b="1" u="sng" kern="1200" dirty="0">
            <a:effectLst/>
          </a:endParaRPr>
        </a:p>
        <a:p>
          <a:pPr marL="0" lvl="0" indent="0" algn="ctr" defTabSz="711200">
            <a:lnSpc>
              <a:spcPct val="90000"/>
            </a:lnSpc>
            <a:spcBef>
              <a:spcPct val="0"/>
            </a:spcBef>
            <a:spcAft>
              <a:spcPct val="35000"/>
            </a:spcAft>
            <a:buNone/>
          </a:pPr>
          <a:r>
            <a:rPr lang="pt-BR" sz="1600" b="1" u="sng" kern="1200" dirty="0">
              <a:effectLst/>
            </a:rPr>
            <a:t>FISCALIZAÇÃO DA OBRA OU SERVIÇO DE ENGENHARIA</a:t>
          </a:r>
        </a:p>
        <a:p>
          <a:pPr marL="0" lvl="0" indent="0" algn="ctr" defTabSz="711200">
            <a:lnSpc>
              <a:spcPct val="90000"/>
            </a:lnSpc>
            <a:spcBef>
              <a:spcPct val="0"/>
            </a:spcBef>
            <a:spcAft>
              <a:spcPct val="35000"/>
            </a:spcAft>
            <a:buNone/>
          </a:pPr>
          <a:endParaRPr lang="pt-BR" sz="1600" b="1" u="sng" kern="1200" dirty="0">
            <a:effectLst/>
          </a:endParaRPr>
        </a:p>
        <a:p>
          <a:pPr marL="0" lvl="0" indent="0" algn="ctr" defTabSz="711200">
            <a:lnSpc>
              <a:spcPct val="90000"/>
            </a:lnSpc>
            <a:spcBef>
              <a:spcPct val="0"/>
            </a:spcBef>
            <a:spcAft>
              <a:spcPct val="35000"/>
            </a:spcAft>
            <a:buNone/>
          </a:pPr>
          <a:r>
            <a:rPr lang="pt-BR" sz="1400" b="0" kern="1200" dirty="0">
              <a:effectLst/>
            </a:rPr>
            <a:t>PRESIDENTE</a:t>
          </a:r>
        </a:p>
        <a:p>
          <a:pPr marL="0" lvl="0" indent="0" algn="ctr" defTabSz="711200">
            <a:lnSpc>
              <a:spcPct val="90000"/>
            </a:lnSpc>
            <a:spcBef>
              <a:spcPct val="0"/>
            </a:spcBef>
            <a:spcAft>
              <a:spcPct val="35000"/>
            </a:spcAft>
            <a:buNone/>
          </a:pPr>
          <a:endParaRPr lang="pt-BR" sz="1400" b="0" kern="1200" dirty="0">
            <a:solidFill>
              <a:schemeClr val="bg1"/>
            </a:solidFill>
            <a:effectLst/>
          </a:endParaRPr>
        </a:p>
        <a:p>
          <a:pPr marL="0" lvl="0" indent="0" algn="ctr" defTabSz="711200">
            <a:lnSpc>
              <a:spcPct val="90000"/>
            </a:lnSpc>
            <a:spcBef>
              <a:spcPct val="0"/>
            </a:spcBef>
            <a:spcAft>
              <a:spcPct val="35000"/>
            </a:spcAft>
            <a:buNone/>
          </a:pPr>
          <a:r>
            <a:rPr lang="pt-BR" sz="1400" b="0" kern="1200" dirty="0">
              <a:effectLst/>
            </a:rPr>
            <a:t>MEMBRO TÉCNICO</a:t>
          </a:r>
        </a:p>
        <a:p>
          <a:pPr marL="0" lvl="0" indent="0" algn="ctr" defTabSz="711200">
            <a:lnSpc>
              <a:spcPct val="90000"/>
            </a:lnSpc>
            <a:spcBef>
              <a:spcPct val="0"/>
            </a:spcBef>
            <a:spcAft>
              <a:spcPct val="35000"/>
            </a:spcAft>
            <a:buNone/>
          </a:pPr>
          <a:endParaRPr lang="pt-BR" sz="1400" b="0" kern="1200" dirty="0">
            <a:effectLst/>
          </a:endParaRPr>
        </a:p>
        <a:p>
          <a:pPr marL="0" lvl="0" indent="0" algn="ctr" defTabSz="711200">
            <a:lnSpc>
              <a:spcPct val="90000"/>
            </a:lnSpc>
            <a:spcBef>
              <a:spcPct val="0"/>
            </a:spcBef>
            <a:spcAft>
              <a:spcPct val="35000"/>
            </a:spcAft>
            <a:buNone/>
          </a:pPr>
          <a:r>
            <a:rPr lang="pt-BR" sz="1400" b="0" kern="1200" dirty="0">
              <a:solidFill>
                <a:schemeClr val="bg1"/>
              </a:solidFill>
              <a:effectLst/>
            </a:rPr>
            <a:t>MEMBRO TÉCNICO</a:t>
          </a:r>
        </a:p>
      </dsp:txBody>
      <dsp:txXfrm>
        <a:off x="0" y="1693572"/>
        <a:ext cx="2757444" cy="1693572"/>
      </dsp:txXfrm>
    </dsp:sp>
    <dsp:sp modelId="{F4AA15D2-D468-4EE8-A745-8AECB94F9CC4}">
      <dsp:nvSpPr>
        <dsp:cNvPr id="0" name=""/>
        <dsp:cNvSpPr/>
      </dsp:nvSpPr>
      <dsp:spPr>
        <a:xfrm>
          <a:off x="673772" y="254035"/>
          <a:ext cx="1409899" cy="1409899"/>
        </a:xfrm>
        <a:prstGeom prst="ellipse">
          <a:avLst/>
        </a:prstGeom>
        <a:blipFill rotWithShape="1">
          <a:blip xmlns:r="http://schemas.openxmlformats.org/officeDocument/2006/relationships" r:embed="rId1"/>
          <a:srcRect/>
          <a:stretch>
            <a:fillRect t="-9000" b="-9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7D7E965-E024-43E8-83EE-F10AA8F87F28}">
      <dsp:nvSpPr>
        <dsp:cNvPr id="0" name=""/>
        <dsp:cNvSpPr/>
      </dsp:nvSpPr>
      <dsp:spPr>
        <a:xfrm flipV="1">
          <a:off x="1234705" y="3450002"/>
          <a:ext cx="288033" cy="238660"/>
        </a:xfrm>
        <a:prstGeom prst="leftRightArrow">
          <a:avLst/>
        </a:prstGeom>
        <a:no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6CB95-CAAE-4909-9F11-B7B927EA8BC6}">
      <dsp:nvSpPr>
        <dsp:cNvPr id="0" name=""/>
        <dsp:cNvSpPr/>
      </dsp:nvSpPr>
      <dsp:spPr>
        <a:xfrm>
          <a:off x="0" y="0"/>
          <a:ext cx="2757444" cy="4233931"/>
        </a:xfrm>
        <a:prstGeom prst="roundRect">
          <a:avLst>
            <a:gd name="adj" fmla="val 10000"/>
          </a:avLst>
        </a:prstGeom>
        <a:solidFill>
          <a:srgbClr val="FF0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pt-BR" sz="1600" b="1" u="sng" kern="1200" dirty="0">
            <a:effectLst/>
          </a:endParaRPr>
        </a:p>
        <a:p>
          <a:pPr marL="0" lvl="0" indent="0" algn="ctr" defTabSz="711200">
            <a:lnSpc>
              <a:spcPct val="90000"/>
            </a:lnSpc>
            <a:spcBef>
              <a:spcPct val="0"/>
            </a:spcBef>
            <a:spcAft>
              <a:spcPct val="35000"/>
            </a:spcAft>
            <a:buNone/>
          </a:pPr>
          <a:endParaRPr lang="pt-BR" sz="1600" b="1" u="sng" kern="1200" dirty="0">
            <a:effectLst/>
          </a:endParaRPr>
        </a:p>
        <a:p>
          <a:pPr marL="0" lvl="0" indent="0" algn="ctr" defTabSz="711200">
            <a:lnSpc>
              <a:spcPct val="90000"/>
            </a:lnSpc>
            <a:spcBef>
              <a:spcPct val="0"/>
            </a:spcBef>
            <a:spcAft>
              <a:spcPct val="35000"/>
            </a:spcAft>
            <a:buNone/>
          </a:pPr>
          <a:r>
            <a:rPr lang="pt-BR" sz="1600" b="1" u="sng" kern="1200" dirty="0">
              <a:effectLst/>
            </a:rPr>
            <a:t>FISCALIZAÇÃO DA OBRA OU SERVIÇO DE ENGENHARIA</a:t>
          </a:r>
        </a:p>
        <a:p>
          <a:pPr marL="0" lvl="0" indent="0" algn="ctr" defTabSz="711200">
            <a:lnSpc>
              <a:spcPct val="90000"/>
            </a:lnSpc>
            <a:spcBef>
              <a:spcPct val="0"/>
            </a:spcBef>
            <a:spcAft>
              <a:spcPct val="35000"/>
            </a:spcAft>
            <a:buNone/>
          </a:pPr>
          <a:endParaRPr lang="pt-BR" sz="1600" b="1" u="sng" kern="1200" dirty="0">
            <a:effectLst/>
          </a:endParaRPr>
        </a:p>
        <a:p>
          <a:pPr marL="0" lvl="0" indent="0" algn="ctr" defTabSz="711200">
            <a:lnSpc>
              <a:spcPct val="90000"/>
            </a:lnSpc>
            <a:spcBef>
              <a:spcPct val="0"/>
            </a:spcBef>
            <a:spcAft>
              <a:spcPct val="35000"/>
            </a:spcAft>
            <a:buNone/>
          </a:pPr>
          <a:r>
            <a:rPr lang="pt-BR" sz="1400" b="0" kern="1200" dirty="0">
              <a:effectLst/>
            </a:rPr>
            <a:t>PRESIDENTE</a:t>
          </a:r>
        </a:p>
        <a:p>
          <a:pPr marL="0" lvl="0" indent="0" algn="ctr" defTabSz="711200">
            <a:lnSpc>
              <a:spcPct val="90000"/>
            </a:lnSpc>
            <a:spcBef>
              <a:spcPct val="0"/>
            </a:spcBef>
            <a:spcAft>
              <a:spcPct val="35000"/>
            </a:spcAft>
            <a:buNone/>
          </a:pPr>
          <a:endParaRPr lang="pt-BR" sz="1400" b="0" kern="1200" dirty="0">
            <a:solidFill>
              <a:schemeClr val="bg1"/>
            </a:solidFill>
            <a:effectLst/>
          </a:endParaRPr>
        </a:p>
        <a:p>
          <a:pPr marL="0" lvl="0" indent="0" algn="ctr" defTabSz="711200">
            <a:lnSpc>
              <a:spcPct val="90000"/>
            </a:lnSpc>
            <a:spcBef>
              <a:spcPct val="0"/>
            </a:spcBef>
            <a:spcAft>
              <a:spcPct val="35000"/>
            </a:spcAft>
            <a:buNone/>
          </a:pPr>
          <a:r>
            <a:rPr lang="pt-BR" sz="1400" b="0" kern="1200" dirty="0">
              <a:effectLst/>
            </a:rPr>
            <a:t>MEMBRO TÉCNICO</a:t>
          </a:r>
        </a:p>
        <a:p>
          <a:pPr marL="0" lvl="0" indent="0" algn="ctr" defTabSz="711200">
            <a:lnSpc>
              <a:spcPct val="90000"/>
            </a:lnSpc>
            <a:spcBef>
              <a:spcPct val="0"/>
            </a:spcBef>
            <a:spcAft>
              <a:spcPct val="35000"/>
            </a:spcAft>
            <a:buNone/>
          </a:pPr>
          <a:endParaRPr lang="pt-BR" sz="1400" b="0" kern="1200" dirty="0">
            <a:effectLst/>
          </a:endParaRPr>
        </a:p>
        <a:p>
          <a:pPr marL="0" lvl="0" indent="0" algn="ctr" defTabSz="711200">
            <a:lnSpc>
              <a:spcPct val="90000"/>
            </a:lnSpc>
            <a:spcBef>
              <a:spcPct val="0"/>
            </a:spcBef>
            <a:spcAft>
              <a:spcPct val="35000"/>
            </a:spcAft>
            <a:buNone/>
          </a:pPr>
          <a:r>
            <a:rPr lang="pt-BR" sz="1400" b="0" kern="1200" dirty="0">
              <a:solidFill>
                <a:schemeClr val="bg1"/>
              </a:solidFill>
              <a:effectLst/>
            </a:rPr>
            <a:t>MEMBRO TÉCNICO</a:t>
          </a:r>
        </a:p>
      </dsp:txBody>
      <dsp:txXfrm>
        <a:off x="0" y="1693572"/>
        <a:ext cx="2757444" cy="1693572"/>
      </dsp:txXfrm>
    </dsp:sp>
    <dsp:sp modelId="{F4AA15D2-D468-4EE8-A745-8AECB94F9CC4}">
      <dsp:nvSpPr>
        <dsp:cNvPr id="0" name=""/>
        <dsp:cNvSpPr/>
      </dsp:nvSpPr>
      <dsp:spPr>
        <a:xfrm>
          <a:off x="673772" y="254035"/>
          <a:ext cx="1409899" cy="1409899"/>
        </a:xfrm>
        <a:prstGeom prst="ellipse">
          <a:avLst/>
        </a:prstGeom>
        <a:blipFill rotWithShape="1">
          <a:blip xmlns:r="http://schemas.openxmlformats.org/officeDocument/2006/relationships" r:embed="rId1"/>
          <a:srcRect/>
          <a:stretch>
            <a:fillRect t="-9000" b="-9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7D7E965-E024-43E8-83EE-F10AA8F87F28}">
      <dsp:nvSpPr>
        <dsp:cNvPr id="0" name=""/>
        <dsp:cNvSpPr/>
      </dsp:nvSpPr>
      <dsp:spPr>
        <a:xfrm flipV="1">
          <a:off x="1234705" y="3450002"/>
          <a:ext cx="288033" cy="238660"/>
        </a:xfrm>
        <a:prstGeom prst="leftRightArrow">
          <a:avLst/>
        </a:prstGeom>
        <a:no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AutoShape 1"/>
          <p:cNvSpPr>
            <a:spLocks noChangeArrowheads="1"/>
          </p:cNvSpPr>
          <p:nvPr/>
        </p:nvSpPr>
        <p:spPr bwMode="auto">
          <a:xfrm>
            <a:off x="0" y="0"/>
            <a:ext cx="6797675" cy="9926638"/>
          </a:xfrm>
          <a:prstGeom prst="roundRect">
            <a:avLst>
              <a:gd name="adj" fmla="val 19"/>
            </a:avLst>
          </a:prstGeom>
          <a:solidFill>
            <a:srgbClr val="FFFFFF"/>
          </a:solidFill>
          <a:ln>
            <a:noFill/>
          </a:ln>
          <a:extLst>
            <a:ext uri="{91240B29-F687-4F45-9708-019B960494DF}">
              <a14:hiddenLine xmlns:a14="http://schemas.microsoft.com/office/drawing/2010/main" w="9360" cap="sq">
                <a:solidFill>
                  <a:srgbClr val="000000"/>
                </a:solidFill>
                <a:miter lim="800000"/>
                <a:headEnd/>
                <a:tailEnd/>
              </a14:hiddenLine>
            </a:ext>
          </a:extLst>
        </p:spPr>
        <p:txBody>
          <a:bodyPr wrap="none" lIns="82088" tIns="41045" rIns="82088" bIns="41045" anchor="ctr"/>
          <a:lstStyle/>
          <a:p>
            <a:pPr eaLnBrk="1">
              <a:lnSpc>
                <a:spcPct val="93000"/>
              </a:lnSpc>
              <a:buClr>
                <a:srgbClr val="000000"/>
              </a:buClr>
              <a:buSzPct val="100000"/>
              <a:buFont typeface="Times New Roman" pitchFamily="18" charset="0"/>
              <a:buNone/>
            </a:pPr>
            <a:endParaRPr lang="pt-BR" altLang="pt-BR"/>
          </a:p>
        </p:txBody>
      </p:sp>
      <p:sp>
        <p:nvSpPr>
          <p:cNvPr id="25603" name="AutoShape 2"/>
          <p:cNvSpPr>
            <a:spLocks noChangeArrowheads="1"/>
          </p:cNvSpPr>
          <p:nvPr/>
        </p:nvSpPr>
        <p:spPr bwMode="auto">
          <a:xfrm>
            <a:off x="0" y="0"/>
            <a:ext cx="6797675" cy="9926638"/>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82088" tIns="41045" rIns="82088" bIns="41045" anchor="ctr"/>
          <a:lstStyle/>
          <a:p>
            <a:pPr eaLnBrk="1">
              <a:lnSpc>
                <a:spcPct val="93000"/>
              </a:lnSpc>
              <a:buClr>
                <a:srgbClr val="000000"/>
              </a:buClr>
              <a:buSzPct val="100000"/>
              <a:buFont typeface="Times New Roman" pitchFamily="18" charset="0"/>
              <a:buNone/>
            </a:pPr>
            <a:endParaRPr lang="pt-BR" altLang="pt-BR"/>
          </a:p>
        </p:txBody>
      </p:sp>
      <p:sp>
        <p:nvSpPr>
          <p:cNvPr id="25604" name="AutoShape 3"/>
          <p:cNvSpPr>
            <a:spLocks noChangeArrowheads="1"/>
          </p:cNvSpPr>
          <p:nvPr/>
        </p:nvSpPr>
        <p:spPr bwMode="auto">
          <a:xfrm>
            <a:off x="0" y="0"/>
            <a:ext cx="6797675" cy="9926638"/>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82088" tIns="41045" rIns="82088" bIns="41045" anchor="ctr"/>
          <a:lstStyle/>
          <a:p>
            <a:pPr eaLnBrk="1">
              <a:lnSpc>
                <a:spcPct val="93000"/>
              </a:lnSpc>
              <a:buClr>
                <a:srgbClr val="000000"/>
              </a:buClr>
              <a:buSzPct val="100000"/>
              <a:buFont typeface="Times New Roman" pitchFamily="18" charset="0"/>
              <a:buNone/>
            </a:pPr>
            <a:endParaRPr lang="pt-BR" altLang="pt-BR"/>
          </a:p>
        </p:txBody>
      </p:sp>
      <p:sp>
        <p:nvSpPr>
          <p:cNvPr id="25605" name="AutoShape 4"/>
          <p:cNvSpPr>
            <a:spLocks noChangeArrowheads="1"/>
          </p:cNvSpPr>
          <p:nvPr/>
        </p:nvSpPr>
        <p:spPr bwMode="auto">
          <a:xfrm>
            <a:off x="0" y="0"/>
            <a:ext cx="6797675" cy="9926638"/>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82088" tIns="41045" rIns="82088" bIns="41045" anchor="ctr"/>
          <a:lstStyle/>
          <a:p>
            <a:pPr eaLnBrk="1">
              <a:lnSpc>
                <a:spcPct val="93000"/>
              </a:lnSpc>
              <a:buClr>
                <a:srgbClr val="000000"/>
              </a:buClr>
              <a:buSzPct val="100000"/>
              <a:buFont typeface="Times New Roman" pitchFamily="18" charset="0"/>
              <a:buNone/>
            </a:pPr>
            <a:endParaRPr lang="pt-BR" altLang="pt-BR"/>
          </a:p>
        </p:txBody>
      </p:sp>
      <p:sp>
        <p:nvSpPr>
          <p:cNvPr id="25606" name="Rectangle 5"/>
          <p:cNvSpPr>
            <a:spLocks noGrp="1" noRot="1" noChangeAspect="1" noChangeArrowheads="1"/>
          </p:cNvSpPr>
          <p:nvPr>
            <p:ph type="sldImg"/>
          </p:nvPr>
        </p:nvSpPr>
        <p:spPr bwMode="auto">
          <a:xfrm>
            <a:off x="919163" y="755650"/>
            <a:ext cx="4951412" cy="37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 name="Rectangle 6"/>
          <p:cNvSpPr>
            <a:spLocks noGrp="1" noChangeArrowheads="1"/>
          </p:cNvSpPr>
          <p:nvPr>
            <p:ph type="body"/>
          </p:nvPr>
        </p:nvSpPr>
        <p:spPr bwMode="auto">
          <a:xfrm>
            <a:off x="679450" y="4714875"/>
            <a:ext cx="5432425" cy="4459288"/>
          </a:xfrm>
          <a:prstGeom prst="rect">
            <a:avLst/>
          </a:prstGeom>
          <a:noFill/>
          <a:ln>
            <a:noFill/>
          </a:ln>
          <a:effectLst/>
        </p:spPr>
        <p:txBody>
          <a:bodyPr vert="horz" wrap="square" lIns="0" tIns="0" rIns="0" bIns="0" numCol="1" anchor="t" anchorCtr="0" compatLnSpc="1">
            <a:prstTxWarp prst="textNoShape">
              <a:avLst/>
            </a:prstTxWarp>
          </a:bodyPr>
          <a:lstStyle/>
          <a:p>
            <a:pPr lvl="0"/>
            <a:endParaRPr lang="pt-BR" noProof="0"/>
          </a:p>
        </p:txBody>
      </p:sp>
      <p:sp>
        <p:nvSpPr>
          <p:cNvPr id="2055" name="Rectangle 7"/>
          <p:cNvSpPr>
            <a:spLocks noGrp="1" noChangeArrowheads="1"/>
          </p:cNvSpPr>
          <p:nvPr>
            <p:ph type="hdr"/>
          </p:nvPr>
        </p:nvSpPr>
        <p:spPr bwMode="auto">
          <a:xfrm>
            <a:off x="0" y="0"/>
            <a:ext cx="2944813" cy="488950"/>
          </a:xfrm>
          <a:prstGeom prst="rect">
            <a:avLst/>
          </a:prstGeom>
          <a:noFill/>
          <a:ln>
            <a:noFill/>
          </a:ln>
          <a:effectLst/>
        </p:spPr>
        <p:txBody>
          <a:bodyPr vert="horz" wrap="square" lIns="0" tIns="0" rIns="0" bIns="0" numCol="1" anchor="t" anchorCtr="0" compatLnSpc="1">
            <a:prstTxWarp prst="textNoShape">
              <a:avLst/>
            </a:prstTxWarp>
          </a:bodyPr>
          <a:lstStyle>
            <a:lvl1pPr eaLnBrk="1">
              <a:lnSpc>
                <a:spcPct val="95000"/>
              </a:lnSpc>
              <a:buClrTx/>
              <a:buSzPct val="100000"/>
              <a:buFontTx/>
              <a:buNone/>
              <a:tabLst>
                <a:tab pos="0" algn="l"/>
                <a:tab pos="401891" algn="l"/>
                <a:tab pos="805208" algn="l"/>
                <a:tab pos="1208525" algn="l"/>
                <a:tab pos="1611842" algn="l"/>
                <a:tab pos="2015158" algn="l"/>
                <a:tab pos="2418475" algn="l"/>
                <a:tab pos="2821792" algn="l"/>
                <a:tab pos="3225109" algn="l"/>
                <a:tab pos="3628425" algn="l"/>
                <a:tab pos="4031742" algn="l"/>
                <a:tab pos="4435058" algn="l"/>
                <a:tab pos="4838376" algn="l"/>
                <a:tab pos="5241692" algn="l"/>
                <a:tab pos="5645009" algn="l"/>
                <a:tab pos="6048325" algn="l"/>
                <a:tab pos="6451642" algn="l"/>
                <a:tab pos="6854959" algn="l"/>
                <a:tab pos="7258276" algn="l"/>
                <a:tab pos="7661592" algn="l"/>
                <a:tab pos="8064909" algn="l"/>
              </a:tabLst>
              <a:defRPr sz="1300">
                <a:solidFill>
                  <a:srgbClr val="000000"/>
                </a:solidFill>
                <a:latin typeface="Times New Roman" pitchFamily="16" charset="0"/>
                <a:ea typeface="Microsoft YaHei" charset="-122"/>
                <a:cs typeface="Segoe UI" charset="0"/>
              </a:defRPr>
            </a:lvl1pPr>
          </a:lstStyle>
          <a:p>
            <a:pPr>
              <a:defRPr/>
            </a:pPr>
            <a:endParaRPr lang="pt-BR"/>
          </a:p>
        </p:txBody>
      </p:sp>
      <p:sp>
        <p:nvSpPr>
          <p:cNvPr id="2056" name="Rectangle 8"/>
          <p:cNvSpPr>
            <a:spLocks noGrp="1" noChangeArrowheads="1"/>
          </p:cNvSpPr>
          <p:nvPr>
            <p:ph type="dt"/>
          </p:nvPr>
        </p:nvSpPr>
        <p:spPr bwMode="auto">
          <a:xfrm>
            <a:off x="3846513" y="0"/>
            <a:ext cx="2943225" cy="488950"/>
          </a:xfrm>
          <a:prstGeom prst="rect">
            <a:avLst/>
          </a:prstGeom>
          <a:noFill/>
          <a:ln>
            <a:noFill/>
          </a:ln>
          <a:effectLst/>
        </p:spPr>
        <p:txBody>
          <a:bodyPr vert="horz" wrap="square" lIns="0" tIns="0" rIns="0" bIns="0" numCol="1" anchor="t" anchorCtr="0" compatLnSpc="1">
            <a:prstTxWarp prst="textNoShape">
              <a:avLst/>
            </a:prstTxWarp>
          </a:bodyPr>
          <a:lstStyle>
            <a:lvl1pPr algn="r" eaLnBrk="1">
              <a:lnSpc>
                <a:spcPct val="95000"/>
              </a:lnSpc>
              <a:buClrTx/>
              <a:buSzPct val="100000"/>
              <a:buFontTx/>
              <a:buNone/>
              <a:tabLst>
                <a:tab pos="0" algn="l"/>
                <a:tab pos="401891" algn="l"/>
                <a:tab pos="805208" algn="l"/>
                <a:tab pos="1208525" algn="l"/>
                <a:tab pos="1611842" algn="l"/>
                <a:tab pos="2015158" algn="l"/>
                <a:tab pos="2418475" algn="l"/>
                <a:tab pos="2821792" algn="l"/>
                <a:tab pos="3225109" algn="l"/>
                <a:tab pos="3628425" algn="l"/>
                <a:tab pos="4031742" algn="l"/>
                <a:tab pos="4435058" algn="l"/>
                <a:tab pos="4838376" algn="l"/>
                <a:tab pos="5241692" algn="l"/>
                <a:tab pos="5645009" algn="l"/>
                <a:tab pos="6048325" algn="l"/>
                <a:tab pos="6451642" algn="l"/>
                <a:tab pos="6854959" algn="l"/>
                <a:tab pos="7258276" algn="l"/>
                <a:tab pos="7661592" algn="l"/>
                <a:tab pos="8064909" algn="l"/>
              </a:tabLst>
              <a:defRPr sz="1300">
                <a:solidFill>
                  <a:srgbClr val="000000"/>
                </a:solidFill>
                <a:latin typeface="Times New Roman" pitchFamily="16" charset="0"/>
                <a:ea typeface="Microsoft YaHei" charset="-122"/>
                <a:cs typeface="Segoe UI" charset="0"/>
              </a:defRPr>
            </a:lvl1pPr>
          </a:lstStyle>
          <a:p>
            <a:pPr>
              <a:defRPr/>
            </a:pPr>
            <a:endParaRPr lang="pt-BR"/>
          </a:p>
        </p:txBody>
      </p:sp>
      <p:sp>
        <p:nvSpPr>
          <p:cNvPr id="2057" name="Rectangle 9"/>
          <p:cNvSpPr>
            <a:spLocks noGrp="1" noChangeArrowheads="1"/>
          </p:cNvSpPr>
          <p:nvPr>
            <p:ph type="ftr"/>
          </p:nvPr>
        </p:nvSpPr>
        <p:spPr bwMode="auto">
          <a:xfrm>
            <a:off x="0" y="9429750"/>
            <a:ext cx="2944813" cy="490538"/>
          </a:xfrm>
          <a:prstGeom prst="rect">
            <a:avLst/>
          </a:prstGeom>
          <a:noFill/>
          <a:ln>
            <a:noFill/>
          </a:ln>
          <a:effectLst/>
        </p:spPr>
        <p:txBody>
          <a:bodyPr vert="horz" wrap="square" lIns="0" tIns="0" rIns="0" bIns="0" numCol="1" anchor="b" anchorCtr="0" compatLnSpc="1">
            <a:prstTxWarp prst="textNoShape">
              <a:avLst/>
            </a:prstTxWarp>
          </a:bodyPr>
          <a:lstStyle>
            <a:lvl1pPr eaLnBrk="1">
              <a:lnSpc>
                <a:spcPct val="95000"/>
              </a:lnSpc>
              <a:buClrTx/>
              <a:buSzPct val="100000"/>
              <a:buFontTx/>
              <a:buNone/>
              <a:tabLst>
                <a:tab pos="0" algn="l"/>
                <a:tab pos="401891" algn="l"/>
                <a:tab pos="805208" algn="l"/>
                <a:tab pos="1208525" algn="l"/>
                <a:tab pos="1611842" algn="l"/>
                <a:tab pos="2015158" algn="l"/>
                <a:tab pos="2418475" algn="l"/>
                <a:tab pos="2821792" algn="l"/>
                <a:tab pos="3225109" algn="l"/>
                <a:tab pos="3628425" algn="l"/>
                <a:tab pos="4031742" algn="l"/>
                <a:tab pos="4435058" algn="l"/>
                <a:tab pos="4838376" algn="l"/>
                <a:tab pos="5241692" algn="l"/>
                <a:tab pos="5645009" algn="l"/>
                <a:tab pos="6048325" algn="l"/>
                <a:tab pos="6451642" algn="l"/>
                <a:tab pos="6854959" algn="l"/>
                <a:tab pos="7258276" algn="l"/>
                <a:tab pos="7661592" algn="l"/>
                <a:tab pos="8064909" algn="l"/>
              </a:tabLst>
              <a:defRPr sz="1300">
                <a:solidFill>
                  <a:srgbClr val="000000"/>
                </a:solidFill>
                <a:latin typeface="Times New Roman" pitchFamily="16" charset="0"/>
                <a:ea typeface="Microsoft YaHei" charset="-122"/>
                <a:cs typeface="Segoe UI" charset="0"/>
              </a:defRPr>
            </a:lvl1pPr>
          </a:lstStyle>
          <a:p>
            <a:pPr>
              <a:defRPr/>
            </a:pPr>
            <a:endParaRPr lang="pt-BR"/>
          </a:p>
        </p:txBody>
      </p:sp>
      <p:sp>
        <p:nvSpPr>
          <p:cNvPr id="2058" name="Rectangle 10"/>
          <p:cNvSpPr>
            <a:spLocks noGrp="1" noChangeArrowheads="1"/>
          </p:cNvSpPr>
          <p:nvPr>
            <p:ph type="sldNum"/>
          </p:nvPr>
        </p:nvSpPr>
        <p:spPr bwMode="auto">
          <a:xfrm>
            <a:off x="3846513" y="9429750"/>
            <a:ext cx="2943225" cy="490538"/>
          </a:xfrm>
          <a:prstGeom prst="rect">
            <a:avLst/>
          </a:prstGeom>
          <a:noFill/>
          <a:ln>
            <a:noFill/>
          </a:ln>
          <a:effectLst/>
        </p:spPr>
        <p:txBody>
          <a:bodyPr vert="horz" wrap="square" lIns="0" tIns="0" rIns="0" bIns="0" numCol="1" anchor="b" anchorCtr="0" compatLnSpc="1">
            <a:prstTxWarp prst="textNoShape">
              <a:avLst/>
            </a:prstTxWarp>
          </a:bodyPr>
          <a:lstStyle>
            <a:lvl1pPr algn="r" eaLnBrk="1">
              <a:lnSpc>
                <a:spcPct val="95000"/>
              </a:lnSpc>
              <a:buSzPct val="100000"/>
              <a:tabLst>
                <a:tab pos="0" algn="l"/>
                <a:tab pos="400050" algn="l"/>
                <a:tab pos="803275" algn="l"/>
                <a:tab pos="1206500" algn="l"/>
                <a:tab pos="1609725" algn="l"/>
                <a:tab pos="2012950" algn="l"/>
                <a:tab pos="2416175" algn="l"/>
                <a:tab pos="2820988" algn="l"/>
                <a:tab pos="3224213" algn="l"/>
                <a:tab pos="3627438" algn="l"/>
                <a:tab pos="4030663" algn="l"/>
                <a:tab pos="4433888" algn="l"/>
                <a:tab pos="4837113" algn="l"/>
                <a:tab pos="5240338" algn="l"/>
                <a:tab pos="5641975" algn="l"/>
                <a:tab pos="6046788" algn="l"/>
                <a:tab pos="6450013" algn="l"/>
                <a:tab pos="6853238" algn="l"/>
                <a:tab pos="7256463" algn="l"/>
                <a:tab pos="7659688" algn="l"/>
                <a:tab pos="8062913" algn="l"/>
              </a:tabLst>
              <a:defRPr sz="1300">
                <a:solidFill>
                  <a:srgbClr val="000000"/>
                </a:solidFill>
                <a:latin typeface="Times New Roman" pitchFamily="18" charset="0"/>
                <a:cs typeface="Segoe UI" pitchFamily="34" charset="0"/>
              </a:defRPr>
            </a:lvl1pPr>
          </a:lstStyle>
          <a:p>
            <a:pPr>
              <a:defRPr/>
            </a:pPr>
            <a:fld id="{D06F2E85-A08D-4830-A762-A652A5860B46}" type="slidenum">
              <a:rPr lang="pt-BR" altLang="pt-BR"/>
              <a:pPr>
                <a:defRPr/>
              </a:pPr>
              <a:t>‹nº›</a:t>
            </a:fld>
            <a:endParaRPr lang="pt-BR" altLang="pt-BR"/>
          </a:p>
        </p:txBody>
      </p:sp>
    </p:spTree>
    <p:extLst>
      <p:ext uri="{BB962C8B-B14F-4D97-AF65-F5344CB8AC3E}">
        <p14:creationId xmlns:p14="http://schemas.microsoft.com/office/powerpoint/2010/main" val="119047053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03238" y="1768475"/>
            <a:ext cx="9063037" cy="4733925"/>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2" name="Título 1"/>
          <p:cNvSpPr>
            <a:spLocks noGrp="1"/>
          </p:cNvSpPr>
          <p:nvPr>
            <p:ph type="title"/>
          </p:nvPr>
        </p:nvSpPr>
        <p:spPr>
          <a:xfrm>
            <a:off x="503809" y="323453"/>
            <a:ext cx="7488832" cy="1254125"/>
          </a:xfrm>
          <a:prstGeom prst="rect">
            <a:avLst/>
          </a:prstGeom>
        </p:spPr>
        <p:txBody>
          <a:bodyPr anchor="ctr"/>
          <a:lstStyle>
            <a:lvl1pPr algn="l">
              <a:defRPr>
                <a:solidFill>
                  <a:srgbClr val="FFFF00"/>
                </a:solidFill>
              </a:defRPr>
            </a:lvl1pPr>
          </a:lstStyle>
          <a:p>
            <a:r>
              <a:rPr lang="pt-BR" dirty="0"/>
              <a:t>Clique para editar o título mestre</a:t>
            </a:r>
          </a:p>
        </p:txBody>
      </p:sp>
      <p:sp>
        <p:nvSpPr>
          <p:cNvPr id="6" name="Rectangle 5"/>
          <p:cNvSpPr>
            <a:spLocks noGrp="1" noChangeArrowheads="1"/>
          </p:cNvSpPr>
          <p:nvPr>
            <p:ph type="sldNum" idx="12"/>
          </p:nvPr>
        </p:nvSpPr>
        <p:spPr>
          <a:xfrm>
            <a:off x="3528144" y="6939482"/>
            <a:ext cx="2339975" cy="512763"/>
          </a:xfrm>
          <a:prstGeom prst="rect">
            <a:avLst/>
          </a:prstGeom>
        </p:spPr>
        <p:txBody>
          <a:bodyPr anchor="b"/>
          <a:lstStyle>
            <a:lvl1pPr algn="ctr">
              <a:defRPr>
                <a:solidFill>
                  <a:schemeClr val="bg1"/>
                </a:solidFill>
                <a:effectLst>
                  <a:outerShdw blurRad="38100" dist="38100" dir="2700000" algn="tl">
                    <a:srgbClr val="000000">
                      <a:alpha val="43137"/>
                    </a:srgbClr>
                  </a:outerShdw>
                </a:effectLst>
              </a:defRPr>
            </a:lvl1pPr>
          </a:lstStyle>
          <a:p>
            <a:pPr>
              <a:defRPr/>
            </a:pPr>
            <a:fld id="{70169455-BE12-4500-A288-DA4278C7A290}" type="slidenum">
              <a:rPr lang="pt-BR" altLang="pt-BR" smtClean="0"/>
              <a:pPr>
                <a:defRPr/>
              </a:pPr>
              <a:t>‹nº›</a:t>
            </a:fld>
            <a:endParaRPr lang="pt-BR" altLang="pt-BR"/>
          </a:p>
        </p:txBody>
      </p:sp>
      <p:pic>
        <p:nvPicPr>
          <p:cNvPr id="7" name="Imagem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57428" y="453558"/>
            <a:ext cx="719388" cy="864096"/>
          </a:xfrm>
          <a:prstGeom prst="rect">
            <a:avLst/>
          </a:prstGeom>
        </p:spPr>
      </p:pic>
    </p:spTree>
    <p:extLst>
      <p:ext uri="{BB962C8B-B14F-4D97-AF65-F5344CB8AC3E}">
        <p14:creationId xmlns:p14="http://schemas.microsoft.com/office/powerpoint/2010/main" val="2285929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728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1_Slide de título">
    <p:spTree>
      <p:nvGrpSpPr>
        <p:cNvPr id="1" name=""/>
        <p:cNvGrpSpPr/>
        <p:nvPr/>
      </p:nvGrpSpPr>
      <p:grpSpPr>
        <a:xfrm>
          <a:off x="0" y="0"/>
          <a:ext cx="0" cy="0"/>
          <a:chOff x="0" y="0"/>
          <a:chExt cx="0" cy="0"/>
        </a:xfrm>
      </p:grpSpPr>
      <p:sp>
        <p:nvSpPr>
          <p:cNvPr id="5" name="Retângulo 4"/>
          <p:cNvSpPr/>
          <p:nvPr/>
        </p:nvSpPr>
        <p:spPr>
          <a:xfrm>
            <a:off x="1092200" y="3654425"/>
            <a:ext cx="8064500" cy="1409700"/>
          </a:xfrm>
          <a:prstGeom prst="rect">
            <a:avLst/>
          </a:prstGeom>
          <a:noFill/>
          <a:ln w="28575" cap="rnd" cmpd="sng" algn="ctr">
            <a:solidFill>
              <a:schemeClr val="bg1"/>
            </a:solid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fontAlgn="auto">
              <a:spcBef>
                <a:spcPts val="0"/>
              </a:spcBef>
              <a:spcAft>
                <a:spcPts val="0"/>
              </a:spcAft>
              <a:defRPr/>
            </a:pPr>
            <a:endParaRPr lang="en-US">
              <a:latin typeface="Tahoma" pitchFamily="34" charset="0"/>
              <a:ea typeface="Tahoma" pitchFamily="34" charset="0"/>
              <a:cs typeface="Tahoma" pitchFamily="34" charset="0"/>
            </a:endParaRPr>
          </a:p>
        </p:txBody>
      </p:sp>
      <p:sp>
        <p:nvSpPr>
          <p:cNvPr id="6" name="Retângulo 5"/>
          <p:cNvSpPr/>
          <p:nvPr/>
        </p:nvSpPr>
        <p:spPr>
          <a:xfrm>
            <a:off x="1103313" y="5197475"/>
            <a:ext cx="8064500" cy="755650"/>
          </a:xfrm>
          <a:prstGeom prst="rect">
            <a:avLst/>
          </a:prstGeom>
          <a:noFill/>
          <a:ln w="28575"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100794" tIns="50397" rIns="100794" bIns="50397" anchor="ctr"/>
          <a:lstStyle/>
          <a:p>
            <a:pPr algn="ctr" fontAlgn="auto">
              <a:spcBef>
                <a:spcPts val="0"/>
              </a:spcBef>
              <a:spcAft>
                <a:spcPts val="0"/>
              </a:spcAft>
              <a:defRPr/>
            </a:pPr>
            <a:endParaRPr lang="en-US">
              <a:latin typeface="Tahoma" pitchFamily="34" charset="0"/>
              <a:ea typeface="Tahoma" pitchFamily="34" charset="0"/>
              <a:cs typeface="Tahoma" pitchFamily="34" charset="0"/>
            </a:endParaRPr>
          </a:p>
        </p:txBody>
      </p:sp>
      <p:sp>
        <p:nvSpPr>
          <p:cNvPr id="7" name="Retângulo 6"/>
          <p:cNvSpPr/>
          <p:nvPr/>
        </p:nvSpPr>
        <p:spPr>
          <a:xfrm>
            <a:off x="1078132" y="3654425"/>
            <a:ext cx="252413" cy="1409700"/>
          </a:xfrm>
          <a:prstGeom prst="rect">
            <a:avLst/>
          </a:prstGeom>
          <a:ln/>
        </p:spPr>
        <p:style>
          <a:lnRef idx="0">
            <a:schemeClr val="accent3"/>
          </a:lnRef>
          <a:fillRef idx="3">
            <a:schemeClr val="accent3"/>
          </a:fillRef>
          <a:effectRef idx="3">
            <a:schemeClr val="accent3"/>
          </a:effectRef>
          <a:fontRef idx="minor">
            <a:schemeClr val="lt1"/>
          </a:fontRef>
        </p:style>
        <p:txBody>
          <a:bodyPr lIns="100794" tIns="50397" rIns="100794" bIns="50397" anchor="ctr"/>
          <a:lstStyle/>
          <a:p>
            <a:pPr algn="ctr" fontAlgn="auto">
              <a:spcBef>
                <a:spcPts val="0"/>
              </a:spcBef>
              <a:spcAft>
                <a:spcPts val="0"/>
              </a:spcAft>
              <a:defRPr/>
            </a:pPr>
            <a:endParaRPr lang="en-US">
              <a:latin typeface="Tahoma" pitchFamily="34" charset="0"/>
              <a:ea typeface="Tahoma" pitchFamily="34" charset="0"/>
              <a:cs typeface="Tahoma" pitchFamily="34" charset="0"/>
            </a:endParaRPr>
          </a:p>
        </p:txBody>
      </p:sp>
      <p:sp>
        <p:nvSpPr>
          <p:cNvPr id="10" name="Retângulo 9"/>
          <p:cNvSpPr/>
          <p:nvPr/>
        </p:nvSpPr>
        <p:spPr>
          <a:xfrm>
            <a:off x="1089245" y="5197475"/>
            <a:ext cx="250825" cy="755650"/>
          </a:xfrm>
          <a:prstGeom prst="rect">
            <a:avLst/>
          </a:prstGeom>
          <a:ln/>
        </p:spPr>
        <p:style>
          <a:lnRef idx="0">
            <a:schemeClr val="accent2"/>
          </a:lnRef>
          <a:fillRef idx="3">
            <a:schemeClr val="accent2"/>
          </a:fillRef>
          <a:effectRef idx="3">
            <a:schemeClr val="accent2"/>
          </a:effectRef>
          <a:fontRef idx="minor">
            <a:schemeClr val="lt1"/>
          </a:fontRef>
        </p:style>
        <p:txBody>
          <a:bodyPr lIns="100794" tIns="50397" rIns="100794" bIns="50397" anchor="ctr"/>
          <a:lstStyle/>
          <a:p>
            <a:pPr algn="ctr" fontAlgn="auto">
              <a:spcBef>
                <a:spcPts val="0"/>
              </a:spcBef>
              <a:spcAft>
                <a:spcPts val="0"/>
              </a:spcAft>
              <a:defRPr/>
            </a:pPr>
            <a:endParaRPr lang="en-US">
              <a:latin typeface="Tahoma" pitchFamily="34" charset="0"/>
              <a:ea typeface="Tahoma" pitchFamily="34" charset="0"/>
              <a:cs typeface="Tahoma" pitchFamily="34" charset="0"/>
            </a:endParaRPr>
          </a:p>
        </p:txBody>
      </p:sp>
      <p:sp>
        <p:nvSpPr>
          <p:cNvPr id="8" name="Título 7"/>
          <p:cNvSpPr>
            <a:spLocks noGrp="1"/>
          </p:cNvSpPr>
          <p:nvPr>
            <p:ph type="ctrTitle"/>
          </p:nvPr>
        </p:nvSpPr>
        <p:spPr>
          <a:xfrm>
            <a:off x="1438562" y="3916342"/>
            <a:ext cx="7560469" cy="1091953"/>
          </a:xfrm>
          <a:prstGeom prst="rect">
            <a:avLst/>
          </a:prstGeom>
        </p:spPr>
        <p:txBody>
          <a:bodyPr lIns="100794" tIns="50397" rIns="100794" bIns="50397" anchor="t"/>
          <a:lstStyle>
            <a:lvl1pPr algn="r">
              <a:defRPr sz="3500">
                <a:solidFill>
                  <a:schemeClr val="bg1"/>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stStyle>
          <a:p>
            <a:r>
              <a:rPr lang="pt-BR"/>
              <a:t>Clique para editar o estilo do título mestre</a:t>
            </a:r>
            <a:endParaRPr lang="en-US"/>
          </a:p>
        </p:txBody>
      </p:sp>
      <p:sp>
        <p:nvSpPr>
          <p:cNvPr id="9" name="Subtítulo 8"/>
          <p:cNvSpPr>
            <a:spLocks noGrp="1"/>
          </p:cNvSpPr>
          <p:nvPr>
            <p:ph type="subTitle" idx="1"/>
          </p:nvPr>
        </p:nvSpPr>
        <p:spPr>
          <a:xfrm>
            <a:off x="1438562" y="5281283"/>
            <a:ext cx="7560469" cy="587975"/>
          </a:xfrm>
          <a:prstGeom prst="rect">
            <a:avLst/>
          </a:prstGeom>
        </p:spPr>
        <p:txBody>
          <a:bodyPr lIns="100794" tIns="50397" rIns="100794" bIns="50397"/>
          <a:lstStyle>
            <a:lvl1pPr marL="0" indent="0" algn="r">
              <a:buNone/>
              <a:defRPr sz="2200">
                <a:solidFill>
                  <a:schemeClr val="bg1"/>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vl2pPr marL="503972" indent="0" algn="ctr">
              <a:buNone/>
            </a:lvl2pPr>
            <a:lvl3pPr marL="1007943" indent="0" algn="ctr">
              <a:buNone/>
            </a:lvl3pPr>
            <a:lvl4pPr marL="1511915" indent="0" algn="ctr">
              <a:buNone/>
            </a:lvl4pPr>
            <a:lvl5pPr marL="2015886" indent="0" algn="ctr">
              <a:buNone/>
            </a:lvl5pPr>
            <a:lvl6pPr marL="2519858" indent="0" algn="ctr">
              <a:buNone/>
            </a:lvl6pPr>
            <a:lvl7pPr marL="3023829" indent="0" algn="ctr">
              <a:buNone/>
            </a:lvl7pPr>
            <a:lvl8pPr marL="3527801" indent="0" algn="ctr">
              <a:buNone/>
            </a:lvl8pPr>
            <a:lvl9pPr marL="4031772" indent="0" algn="ctr">
              <a:buNone/>
            </a:lvl9pPr>
          </a:lstStyle>
          <a:p>
            <a:r>
              <a:rPr lang="pt-BR"/>
              <a:t>Clique para editar o estilo do subtítulo mestre</a:t>
            </a:r>
            <a:endParaRPr lang="en-US"/>
          </a:p>
        </p:txBody>
      </p:sp>
      <p:sp>
        <p:nvSpPr>
          <p:cNvPr id="14" name="Espaço Reservado para Imagem 13"/>
          <p:cNvSpPr>
            <a:spLocks noGrp="1"/>
          </p:cNvSpPr>
          <p:nvPr>
            <p:ph type="pic" sz="quarter" idx="13"/>
          </p:nvPr>
        </p:nvSpPr>
        <p:spPr>
          <a:xfrm>
            <a:off x="3672160" y="467468"/>
            <a:ext cx="5463435" cy="2808313"/>
          </a:xfrm>
          <a:prstGeom prst="rect">
            <a:avLst/>
          </a:prstGeom>
        </p:spPr>
        <p:txBody>
          <a:bodyPr lIns="100794" tIns="50397" rIns="100794" bIns="50397">
            <a:normAutofit/>
          </a:bodyPr>
          <a:lstStyle>
            <a:lvl1pPr marL="0" indent="0">
              <a:buNone/>
              <a:defRPr>
                <a:solidFill>
                  <a:schemeClr val="bg1"/>
                </a:solidFill>
              </a:defRPr>
            </a:lvl1pPr>
          </a:lstStyle>
          <a:p>
            <a:pPr lvl="0"/>
            <a:r>
              <a:rPr lang="pt-BR" noProof="0" dirty="0"/>
              <a:t>Clique no ícone para adicionar uma imagem</a:t>
            </a:r>
          </a:p>
        </p:txBody>
      </p:sp>
      <p:pic>
        <p:nvPicPr>
          <p:cNvPr id="3" name="Imagem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312" y="467469"/>
            <a:ext cx="2255833" cy="2709602"/>
          </a:xfrm>
          <a:prstGeom prst="rect">
            <a:avLst/>
          </a:prstGeom>
        </p:spPr>
      </p:pic>
    </p:spTree>
    <p:extLst>
      <p:ext uri="{BB962C8B-B14F-4D97-AF65-F5344CB8AC3E}">
        <p14:creationId xmlns:p14="http://schemas.microsoft.com/office/powerpoint/2010/main" val="3429003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755650" y="2347913"/>
            <a:ext cx="8569325" cy="1620837"/>
          </a:xfrm>
          <a:prstGeom prst="rect">
            <a:avLst/>
          </a:prstGeom>
        </p:spPr>
        <p:txBody>
          <a:bodyPr/>
          <a:lstStyle>
            <a:lvl1pPr>
              <a:defRPr>
                <a:solidFill>
                  <a:srgbClr val="FFFF00"/>
                </a:solidFill>
              </a:defRPr>
            </a:lvl1pPr>
          </a:lstStyle>
          <a:p>
            <a:r>
              <a:rPr lang="pt-BR"/>
              <a:t>Clique para editar o título mestre</a:t>
            </a:r>
          </a:p>
        </p:txBody>
      </p:sp>
      <p:sp>
        <p:nvSpPr>
          <p:cNvPr id="3" name="Subtítulo 2"/>
          <p:cNvSpPr>
            <a:spLocks noGrp="1"/>
          </p:cNvSpPr>
          <p:nvPr>
            <p:ph type="subTitle" idx="1"/>
          </p:nvPr>
        </p:nvSpPr>
        <p:spPr>
          <a:xfrm>
            <a:off x="1512888" y="4283075"/>
            <a:ext cx="7056437" cy="1931988"/>
          </a:xfrm>
          <a:prstGeom prst="rect">
            <a:avLst/>
          </a:prstGeom>
        </p:spPr>
        <p:txBody>
          <a:bodyPr/>
          <a:lstStyle>
            <a:lvl1pPr marL="0" indent="0" algn="ctr">
              <a:buNone/>
              <a:defRPr>
                <a:solidFill>
                  <a:srgbClr val="FFFF00"/>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7" name="Rectangle 5"/>
          <p:cNvSpPr>
            <a:spLocks noGrp="1" noChangeArrowheads="1"/>
          </p:cNvSpPr>
          <p:nvPr>
            <p:ph type="sldNum" idx="12"/>
          </p:nvPr>
        </p:nvSpPr>
        <p:spPr>
          <a:xfrm>
            <a:off x="3528144" y="6939482"/>
            <a:ext cx="2339975" cy="512763"/>
          </a:xfrm>
          <a:prstGeom prst="rect">
            <a:avLst/>
          </a:prstGeom>
        </p:spPr>
        <p:txBody>
          <a:bodyPr anchor="b"/>
          <a:lstStyle>
            <a:lvl1pPr algn="ctr">
              <a:defRPr>
                <a:solidFill>
                  <a:schemeClr val="bg1"/>
                </a:solidFill>
                <a:effectLst>
                  <a:outerShdw blurRad="38100" dist="38100" dir="2700000" algn="tl">
                    <a:srgbClr val="000000">
                      <a:alpha val="43137"/>
                    </a:srgbClr>
                  </a:outerShdw>
                </a:effectLst>
              </a:defRPr>
            </a:lvl1pPr>
          </a:lstStyle>
          <a:p>
            <a:pPr>
              <a:defRPr/>
            </a:pPr>
            <a:fld id="{70169455-BE12-4500-A288-DA4278C7A290}" type="slidenum">
              <a:rPr lang="pt-BR" altLang="pt-BR" smtClean="0"/>
              <a:pPr>
                <a:defRPr/>
              </a:pPr>
              <a:t>‹nº›</a:t>
            </a:fld>
            <a:endParaRPr lang="pt-BR" altLang="pt-BR"/>
          </a:p>
        </p:txBody>
      </p:sp>
      <p:pic>
        <p:nvPicPr>
          <p:cNvPr id="8" name="Imagem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24688" y="323453"/>
            <a:ext cx="1127917" cy="1354802"/>
          </a:xfrm>
          <a:prstGeom prst="rect">
            <a:avLst/>
          </a:prstGeom>
        </p:spPr>
      </p:pic>
    </p:spTree>
    <p:extLst>
      <p:ext uri="{BB962C8B-B14F-4D97-AF65-F5344CB8AC3E}">
        <p14:creationId xmlns:p14="http://schemas.microsoft.com/office/powerpoint/2010/main" val="296936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96925" y="4857750"/>
            <a:ext cx="8567738" cy="1501775"/>
          </a:xfrm>
          <a:prstGeom prst="rect">
            <a:avLst/>
          </a:prstGeom>
        </p:spPr>
        <p:txBody>
          <a:bodyPr anchor="t"/>
          <a:lstStyle>
            <a:lvl1pPr algn="l">
              <a:defRPr sz="4000" b="1" cap="all">
                <a:solidFill>
                  <a:srgbClr val="FFFF00"/>
                </a:solidFill>
              </a:defRPr>
            </a:lvl1pPr>
          </a:lstStyle>
          <a:p>
            <a:r>
              <a:rPr lang="pt-BR"/>
              <a:t>Clique para editar o título mestre</a:t>
            </a:r>
          </a:p>
        </p:txBody>
      </p:sp>
      <p:sp>
        <p:nvSpPr>
          <p:cNvPr id="3" name="Espaço Reservado para Texto 2"/>
          <p:cNvSpPr>
            <a:spLocks noGrp="1"/>
          </p:cNvSpPr>
          <p:nvPr>
            <p:ph type="body" idx="1"/>
          </p:nvPr>
        </p:nvSpPr>
        <p:spPr>
          <a:xfrm>
            <a:off x="796925" y="3203575"/>
            <a:ext cx="8567738" cy="1654175"/>
          </a:xfrm>
          <a:prstGeom prst="rect">
            <a:avLst/>
          </a:prstGeom>
        </p:spPr>
        <p:txBody>
          <a:bodyPr anchor="b"/>
          <a:lstStyle>
            <a:lvl1pPr marL="0" indent="0">
              <a:buNone/>
              <a:defRPr sz="2000">
                <a:solidFill>
                  <a:srgbClr val="FFFF0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 texto mestre</a:t>
            </a:r>
          </a:p>
        </p:txBody>
      </p:sp>
      <p:sp>
        <p:nvSpPr>
          <p:cNvPr id="7" name="Rectangle 5"/>
          <p:cNvSpPr>
            <a:spLocks noGrp="1" noChangeArrowheads="1"/>
          </p:cNvSpPr>
          <p:nvPr>
            <p:ph type="sldNum" idx="12"/>
          </p:nvPr>
        </p:nvSpPr>
        <p:spPr>
          <a:xfrm>
            <a:off x="3528144" y="6939482"/>
            <a:ext cx="2339975" cy="512763"/>
          </a:xfrm>
          <a:prstGeom prst="rect">
            <a:avLst/>
          </a:prstGeom>
        </p:spPr>
        <p:txBody>
          <a:bodyPr anchor="b"/>
          <a:lstStyle>
            <a:lvl1pPr algn="ctr">
              <a:defRPr>
                <a:solidFill>
                  <a:schemeClr val="bg1"/>
                </a:solidFill>
                <a:effectLst>
                  <a:outerShdw blurRad="38100" dist="38100" dir="2700000" algn="tl">
                    <a:srgbClr val="000000">
                      <a:alpha val="43137"/>
                    </a:srgbClr>
                  </a:outerShdw>
                </a:effectLst>
              </a:defRPr>
            </a:lvl1pPr>
          </a:lstStyle>
          <a:p>
            <a:pPr>
              <a:defRPr/>
            </a:pPr>
            <a:fld id="{70169455-BE12-4500-A288-DA4278C7A290}" type="slidenum">
              <a:rPr lang="pt-BR" altLang="pt-BR" smtClean="0"/>
              <a:pPr>
                <a:defRPr/>
              </a:pPr>
              <a:t>‹nº›</a:t>
            </a:fld>
            <a:endParaRPr lang="pt-BR" altLang="pt-BR"/>
          </a:p>
        </p:txBody>
      </p:sp>
      <p:pic>
        <p:nvPicPr>
          <p:cNvPr id="8" name="Imagem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24688" y="323453"/>
            <a:ext cx="1127917" cy="1354802"/>
          </a:xfrm>
          <a:prstGeom prst="rect">
            <a:avLst/>
          </a:prstGeom>
        </p:spPr>
      </p:pic>
    </p:spTree>
    <p:extLst>
      <p:ext uri="{BB962C8B-B14F-4D97-AF65-F5344CB8AC3E}">
        <p14:creationId xmlns:p14="http://schemas.microsoft.com/office/powerpoint/2010/main" val="3226099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as Partes de Conteúdo">
    <p:spTree>
      <p:nvGrpSpPr>
        <p:cNvPr id="1" name=""/>
        <p:cNvGrpSpPr/>
        <p:nvPr/>
      </p:nvGrpSpPr>
      <p:grpSpPr>
        <a:xfrm>
          <a:off x="0" y="0"/>
          <a:ext cx="0" cy="0"/>
          <a:chOff x="0" y="0"/>
          <a:chExt cx="0" cy="0"/>
        </a:xfrm>
      </p:grpSpPr>
      <p:sp>
        <p:nvSpPr>
          <p:cNvPr id="4" name="Espaço Reservado para Conteúdo 3"/>
          <p:cNvSpPr>
            <a:spLocks noGrp="1"/>
          </p:cNvSpPr>
          <p:nvPr>
            <p:ph sz="half" idx="2"/>
          </p:nvPr>
        </p:nvSpPr>
        <p:spPr>
          <a:xfrm>
            <a:off x="5110163" y="1768475"/>
            <a:ext cx="4456112" cy="4733925"/>
          </a:xfrm>
          <a:prstGeom prst="rect">
            <a:avLst/>
          </a:prstGeom>
        </p:spPr>
        <p:txBody>
          <a:bodyPr/>
          <a:lstStyle>
            <a:lvl1pPr>
              <a:buClr>
                <a:srgbClr val="FFFF00"/>
              </a:buClr>
              <a:defRPr sz="2800">
                <a:solidFill>
                  <a:srgbClr val="FFFF00"/>
                </a:solidFill>
              </a:defRPr>
            </a:lvl1pPr>
            <a:lvl2pPr>
              <a:buClr>
                <a:srgbClr val="FFFF00"/>
              </a:buClr>
              <a:defRPr sz="2400">
                <a:solidFill>
                  <a:srgbClr val="FFFF00"/>
                </a:solidFill>
              </a:defRPr>
            </a:lvl2pPr>
            <a:lvl3pPr>
              <a:buClr>
                <a:srgbClr val="FFFF00"/>
              </a:buClr>
              <a:defRPr sz="2000">
                <a:solidFill>
                  <a:srgbClr val="FFFF00"/>
                </a:solidFill>
              </a:defRPr>
            </a:lvl3pPr>
            <a:lvl4pPr>
              <a:buClr>
                <a:srgbClr val="FFFF00"/>
              </a:buClr>
              <a:defRPr sz="1800">
                <a:solidFill>
                  <a:srgbClr val="FFFF00"/>
                </a:solidFill>
              </a:defRPr>
            </a:lvl4pPr>
            <a:lvl5pPr>
              <a:buClr>
                <a:srgbClr val="FFFF00"/>
              </a:buClr>
              <a:defRPr sz="1800">
                <a:solidFill>
                  <a:srgbClr val="FFFF00"/>
                </a:solidFill>
              </a:defRPr>
            </a:lvl5pPr>
            <a:lvl6pPr>
              <a:defRPr sz="1800"/>
            </a:lvl6pPr>
            <a:lvl7pPr>
              <a:defRPr sz="1800"/>
            </a:lvl7pPr>
            <a:lvl8pPr>
              <a:defRPr sz="1800"/>
            </a:lvl8pPr>
            <a:lvl9pPr>
              <a:defRPr sz="1800"/>
            </a:lvl9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3" name="Espaço Reservado para Conteúdo 2"/>
          <p:cNvSpPr>
            <a:spLocks noGrp="1"/>
          </p:cNvSpPr>
          <p:nvPr>
            <p:ph sz="half" idx="1" hasCustomPrompt="1"/>
          </p:nvPr>
        </p:nvSpPr>
        <p:spPr>
          <a:xfrm>
            <a:off x="503238" y="1768475"/>
            <a:ext cx="4454525" cy="4733925"/>
          </a:xfrm>
          <a:prstGeom prst="rect">
            <a:avLst/>
          </a:prstGeom>
        </p:spPr>
        <p:txBody>
          <a:bodyPr/>
          <a:lstStyle>
            <a:lvl1pPr>
              <a:buClr>
                <a:srgbClr val="FFFF00"/>
              </a:buClr>
              <a:defRPr sz="2800">
                <a:solidFill>
                  <a:srgbClr val="FFFF00"/>
                </a:solidFill>
              </a:defRPr>
            </a:lvl1pPr>
            <a:lvl2pPr>
              <a:buClr>
                <a:srgbClr val="FFFF00"/>
              </a:buClr>
              <a:defRPr sz="2400">
                <a:solidFill>
                  <a:srgbClr val="FFFF00"/>
                </a:solidFill>
              </a:defRPr>
            </a:lvl2pPr>
            <a:lvl3pPr>
              <a:buClr>
                <a:srgbClr val="FFFF00"/>
              </a:buClr>
              <a:defRPr sz="2000">
                <a:solidFill>
                  <a:srgbClr val="FFFF00"/>
                </a:solidFill>
              </a:defRPr>
            </a:lvl3pPr>
            <a:lvl4pPr>
              <a:buClr>
                <a:srgbClr val="FFFF00"/>
              </a:buClr>
              <a:defRPr sz="1800">
                <a:solidFill>
                  <a:srgbClr val="FFFF00"/>
                </a:solidFill>
              </a:defRPr>
            </a:lvl4pPr>
            <a:lvl5pPr>
              <a:buClr>
                <a:srgbClr val="FFFF00"/>
              </a:buClr>
              <a:defRPr sz="1800">
                <a:solidFill>
                  <a:srgbClr val="FFFF00"/>
                </a:solidFill>
              </a:defRPr>
            </a:lvl5pPr>
            <a:lvl6pPr>
              <a:defRPr sz="1800"/>
            </a:lvl6pPr>
            <a:lvl7pPr>
              <a:defRPr sz="1800"/>
            </a:lvl7pPr>
            <a:lvl8pPr>
              <a:defRPr sz="1800"/>
            </a:lvl8pPr>
            <a:lvl9pPr>
              <a:defRPr sz="1800"/>
            </a:lvl9pPr>
          </a:lstStyle>
          <a:p>
            <a:pPr lvl="1"/>
            <a:r>
              <a:rPr lang="pt-BR" dirty="0"/>
              <a:t>Segundo nível</a:t>
            </a:r>
          </a:p>
          <a:p>
            <a:pPr lvl="2"/>
            <a:r>
              <a:rPr lang="pt-BR" dirty="0"/>
              <a:t>Terceiro nível</a:t>
            </a:r>
          </a:p>
          <a:p>
            <a:pPr lvl="3"/>
            <a:r>
              <a:rPr lang="pt-BR" dirty="0"/>
              <a:t>Quarto nível</a:t>
            </a:r>
          </a:p>
          <a:p>
            <a:pPr lvl="4"/>
            <a:r>
              <a:rPr lang="pt-BR" dirty="0"/>
              <a:t>Quinto nível</a:t>
            </a:r>
          </a:p>
          <a:p>
            <a:pPr lvl="0"/>
            <a:r>
              <a:rPr lang="pt-BR" dirty="0"/>
              <a:t>Clique para editar o texto mestre</a:t>
            </a:r>
          </a:p>
        </p:txBody>
      </p:sp>
      <p:sp>
        <p:nvSpPr>
          <p:cNvPr id="2" name="Título 1"/>
          <p:cNvSpPr>
            <a:spLocks noGrp="1"/>
          </p:cNvSpPr>
          <p:nvPr>
            <p:ph type="title"/>
          </p:nvPr>
        </p:nvSpPr>
        <p:spPr>
          <a:xfrm>
            <a:off x="503809" y="323453"/>
            <a:ext cx="7776864" cy="1254125"/>
          </a:xfrm>
          <a:prstGeom prst="rect">
            <a:avLst/>
          </a:prstGeom>
        </p:spPr>
        <p:txBody>
          <a:bodyPr anchor="ctr"/>
          <a:lstStyle>
            <a:lvl1pPr algn="l">
              <a:defRPr>
                <a:solidFill>
                  <a:srgbClr val="FFFF00"/>
                </a:solidFill>
              </a:defRPr>
            </a:lvl1pPr>
          </a:lstStyle>
          <a:p>
            <a:r>
              <a:rPr lang="pt-BR" dirty="0"/>
              <a:t>Clique para editar o título mestre</a:t>
            </a:r>
          </a:p>
        </p:txBody>
      </p:sp>
      <p:sp>
        <p:nvSpPr>
          <p:cNvPr id="8" name="Rectangle 5"/>
          <p:cNvSpPr>
            <a:spLocks noGrp="1" noChangeArrowheads="1"/>
          </p:cNvSpPr>
          <p:nvPr>
            <p:ph type="sldNum" idx="12"/>
          </p:nvPr>
        </p:nvSpPr>
        <p:spPr>
          <a:xfrm>
            <a:off x="3528144" y="6939482"/>
            <a:ext cx="2339975" cy="512763"/>
          </a:xfrm>
          <a:prstGeom prst="rect">
            <a:avLst/>
          </a:prstGeom>
        </p:spPr>
        <p:txBody>
          <a:bodyPr anchor="b"/>
          <a:lstStyle>
            <a:lvl1pPr algn="ctr">
              <a:defRPr>
                <a:solidFill>
                  <a:schemeClr val="bg1"/>
                </a:solidFill>
                <a:effectLst>
                  <a:outerShdw blurRad="38100" dist="38100" dir="2700000" algn="tl">
                    <a:srgbClr val="000000">
                      <a:alpha val="43137"/>
                    </a:srgbClr>
                  </a:outerShdw>
                </a:effectLst>
              </a:defRPr>
            </a:lvl1pPr>
          </a:lstStyle>
          <a:p>
            <a:pPr>
              <a:defRPr/>
            </a:pPr>
            <a:fld id="{70169455-BE12-4500-A288-DA4278C7A290}" type="slidenum">
              <a:rPr lang="pt-BR" altLang="pt-BR" smtClean="0"/>
              <a:pPr>
                <a:defRPr/>
              </a:pPr>
              <a:t>‹nº›</a:t>
            </a:fld>
            <a:endParaRPr lang="pt-BR" altLang="pt-BR"/>
          </a:p>
        </p:txBody>
      </p:sp>
      <p:pic>
        <p:nvPicPr>
          <p:cNvPr id="9" name="Imagem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24688" y="323453"/>
            <a:ext cx="1127917" cy="1354802"/>
          </a:xfrm>
          <a:prstGeom prst="rect">
            <a:avLst/>
          </a:prstGeom>
        </p:spPr>
      </p:pic>
    </p:spTree>
    <p:extLst>
      <p:ext uri="{BB962C8B-B14F-4D97-AF65-F5344CB8AC3E}">
        <p14:creationId xmlns:p14="http://schemas.microsoft.com/office/powerpoint/2010/main" val="4092805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504825" y="303213"/>
            <a:ext cx="7775847" cy="1258887"/>
          </a:xfrm>
          <a:prstGeom prst="rect">
            <a:avLst/>
          </a:prstGeom>
        </p:spPr>
        <p:txBody>
          <a:bodyPr anchor="ctr"/>
          <a:lstStyle>
            <a:lvl1pPr algn="l">
              <a:defRPr>
                <a:solidFill>
                  <a:srgbClr val="FFFF00"/>
                </a:solidFill>
              </a:defRPr>
            </a:lvl1pPr>
          </a:lstStyle>
          <a:p>
            <a:r>
              <a:rPr lang="pt-BR" dirty="0"/>
              <a:t>Clique para editar o título mestre</a:t>
            </a:r>
          </a:p>
        </p:txBody>
      </p:sp>
      <p:sp>
        <p:nvSpPr>
          <p:cNvPr id="3" name="Espaço Reservado para Texto 2"/>
          <p:cNvSpPr>
            <a:spLocks noGrp="1"/>
          </p:cNvSpPr>
          <p:nvPr>
            <p:ph type="body" idx="1"/>
          </p:nvPr>
        </p:nvSpPr>
        <p:spPr>
          <a:xfrm>
            <a:off x="504825" y="1692275"/>
            <a:ext cx="4452938" cy="704850"/>
          </a:xfrm>
          <a:prstGeom prst="rect">
            <a:avLst/>
          </a:prstGeom>
        </p:spPr>
        <p:txBody>
          <a:bodyPr anchor="b"/>
          <a:lstStyle>
            <a:lvl1pPr marL="0" indent="0">
              <a:buNone/>
              <a:defRPr sz="2400" b="1">
                <a:solidFill>
                  <a:srgbClr val="FFFF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Clique para editar o texto mestre</a:t>
            </a:r>
          </a:p>
        </p:txBody>
      </p:sp>
      <p:sp>
        <p:nvSpPr>
          <p:cNvPr id="4" name="Espaço Reservado para Conteúdo 3"/>
          <p:cNvSpPr>
            <a:spLocks noGrp="1"/>
          </p:cNvSpPr>
          <p:nvPr>
            <p:ph sz="half" idx="2"/>
          </p:nvPr>
        </p:nvSpPr>
        <p:spPr>
          <a:xfrm>
            <a:off x="504825" y="2397125"/>
            <a:ext cx="4452938" cy="4356100"/>
          </a:xfrm>
          <a:prstGeom prst="rect">
            <a:avLst/>
          </a:prstGeom>
        </p:spPr>
        <p:txBody>
          <a:bodyPr/>
          <a:lstStyle>
            <a:lvl1pPr>
              <a:buClr>
                <a:srgbClr val="FFFF00"/>
              </a:buClr>
              <a:defRPr sz="2400">
                <a:solidFill>
                  <a:srgbClr val="FFFF00"/>
                </a:solidFill>
              </a:defRPr>
            </a:lvl1pPr>
            <a:lvl2pPr>
              <a:buClr>
                <a:srgbClr val="FFFF00"/>
              </a:buClr>
              <a:defRPr sz="2000">
                <a:solidFill>
                  <a:srgbClr val="FFFF00"/>
                </a:solidFill>
              </a:defRPr>
            </a:lvl2pPr>
            <a:lvl3pPr>
              <a:buClr>
                <a:srgbClr val="FFFF00"/>
              </a:buClr>
              <a:defRPr sz="1800">
                <a:solidFill>
                  <a:srgbClr val="FFFF00"/>
                </a:solidFill>
              </a:defRPr>
            </a:lvl3pPr>
            <a:lvl4pPr>
              <a:buClr>
                <a:srgbClr val="FFFF00"/>
              </a:buClr>
              <a:defRPr sz="1600">
                <a:solidFill>
                  <a:srgbClr val="FFFF00"/>
                </a:solidFill>
              </a:defRPr>
            </a:lvl4pPr>
            <a:lvl5pPr>
              <a:buClr>
                <a:srgbClr val="FFFF00"/>
              </a:buClr>
              <a:defRPr sz="1600">
                <a:solidFill>
                  <a:srgbClr val="FFFF00"/>
                </a:solidFill>
              </a:defRPr>
            </a:lvl5pPr>
            <a:lvl6pPr>
              <a:defRPr sz="1600"/>
            </a:lvl6pPr>
            <a:lvl7pPr>
              <a:defRPr sz="1600"/>
            </a:lvl7pPr>
            <a:lvl8pPr>
              <a:defRPr sz="1600"/>
            </a:lvl8pPr>
            <a:lvl9pPr>
              <a:defRPr sz="1600"/>
            </a:lvl9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5" name="Espaço Reservado para Texto 4"/>
          <p:cNvSpPr>
            <a:spLocks noGrp="1"/>
          </p:cNvSpPr>
          <p:nvPr>
            <p:ph type="body" sz="quarter" idx="3"/>
          </p:nvPr>
        </p:nvSpPr>
        <p:spPr>
          <a:xfrm>
            <a:off x="5121275" y="1692275"/>
            <a:ext cx="4456113" cy="704850"/>
          </a:xfrm>
          <a:prstGeom prst="rect">
            <a:avLst/>
          </a:prstGeom>
        </p:spPr>
        <p:txBody>
          <a:bodyPr anchor="b"/>
          <a:lstStyle>
            <a:lvl1pPr marL="0" indent="0">
              <a:buNone/>
              <a:defRPr sz="2400" b="1">
                <a:solidFill>
                  <a:srgbClr val="FFFF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a:t>Clique para editar o texto mestre</a:t>
            </a:r>
          </a:p>
        </p:txBody>
      </p:sp>
      <p:sp>
        <p:nvSpPr>
          <p:cNvPr id="6" name="Espaço Reservado para Conteúdo 5"/>
          <p:cNvSpPr>
            <a:spLocks noGrp="1"/>
          </p:cNvSpPr>
          <p:nvPr>
            <p:ph sz="quarter" idx="4"/>
          </p:nvPr>
        </p:nvSpPr>
        <p:spPr>
          <a:xfrm>
            <a:off x="5121275" y="2397125"/>
            <a:ext cx="4456113" cy="4356100"/>
          </a:xfrm>
          <a:prstGeom prst="rect">
            <a:avLst/>
          </a:prstGeom>
        </p:spPr>
        <p:txBody>
          <a:bodyPr/>
          <a:lstStyle>
            <a:lvl1pPr>
              <a:buClr>
                <a:srgbClr val="FFFF00"/>
              </a:buClr>
              <a:defRPr sz="2400">
                <a:solidFill>
                  <a:srgbClr val="FFFF00"/>
                </a:solidFill>
              </a:defRPr>
            </a:lvl1pPr>
            <a:lvl2pPr>
              <a:buClr>
                <a:srgbClr val="FFFF00"/>
              </a:buClr>
              <a:defRPr sz="2000">
                <a:solidFill>
                  <a:srgbClr val="FFFF00"/>
                </a:solidFill>
              </a:defRPr>
            </a:lvl2pPr>
            <a:lvl3pPr>
              <a:buClr>
                <a:srgbClr val="FFFF00"/>
              </a:buClr>
              <a:defRPr sz="1800">
                <a:solidFill>
                  <a:srgbClr val="FFFF00"/>
                </a:solidFill>
              </a:defRPr>
            </a:lvl3pPr>
            <a:lvl4pPr>
              <a:buClr>
                <a:srgbClr val="FFFF00"/>
              </a:buClr>
              <a:defRPr sz="1600">
                <a:solidFill>
                  <a:srgbClr val="FFFF00"/>
                </a:solidFill>
              </a:defRPr>
            </a:lvl4pPr>
            <a:lvl5pPr>
              <a:buClr>
                <a:srgbClr val="FFFF00"/>
              </a:buClr>
              <a:defRPr sz="1600">
                <a:solidFill>
                  <a:srgbClr val="FFFF00"/>
                </a:solidFill>
              </a:defRPr>
            </a:lvl5pPr>
            <a:lvl6pPr>
              <a:defRPr sz="1600"/>
            </a:lvl6pPr>
            <a:lvl7pPr>
              <a:defRPr sz="1600"/>
            </a:lvl7pPr>
            <a:lvl8pPr>
              <a:defRPr sz="1600"/>
            </a:lvl8pPr>
            <a:lvl9pPr>
              <a:defRPr sz="1600"/>
            </a:lvl9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10" name="Rectangle 5"/>
          <p:cNvSpPr>
            <a:spLocks noGrp="1" noChangeArrowheads="1"/>
          </p:cNvSpPr>
          <p:nvPr>
            <p:ph type="sldNum" idx="12"/>
          </p:nvPr>
        </p:nvSpPr>
        <p:spPr>
          <a:xfrm>
            <a:off x="3528144" y="6939482"/>
            <a:ext cx="2339975" cy="512763"/>
          </a:xfrm>
          <a:prstGeom prst="rect">
            <a:avLst/>
          </a:prstGeom>
        </p:spPr>
        <p:txBody>
          <a:bodyPr anchor="b"/>
          <a:lstStyle>
            <a:lvl1pPr algn="ctr">
              <a:defRPr>
                <a:solidFill>
                  <a:schemeClr val="bg1"/>
                </a:solidFill>
                <a:effectLst>
                  <a:outerShdw blurRad="38100" dist="38100" dir="2700000" algn="tl">
                    <a:srgbClr val="000000">
                      <a:alpha val="43137"/>
                    </a:srgbClr>
                  </a:outerShdw>
                </a:effectLst>
              </a:defRPr>
            </a:lvl1pPr>
          </a:lstStyle>
          <a:p>
            <a:pPr>
              <a:defRPr/>
            </a:pPr>
            <a:fld id="{70169455-BE12-4500-A288-DA4278C7A290}" type="slidenum">
              <a:rPr lang="pt-BR" altLang="pt-BR" smtClean="0"/>
              <a:pPr>
                <a:defRPr/>
              </a:pPr>
              <a:t>‹nº›</a:t>
            </a:fld>
            <a:endParaRPr lang="pt-BR" altLang="pt-BR"/>
          </a:p>
        </p:txBody>
      </p:sp>
      <p:pic>
        <p:nvPicPr>
          <p:cNvPr id="11" name="Imagem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68704" y="323453"/>
            <a:ext cx="983901" cy="1181817"/>
          </a:xfrm>
          <a:prstGeom prst="rect">
            <a:avLst/>
          </a:prstGeom>
        </p:spPr>
      </p:pic>
    </p:spTree>
    <p:extLst>
      <p:ext uri="{BB962C8B-B14F-4D97-AF65-F5344CB8AC3E}">
        <p14:creationId xmlns:p14="http://schemas.microsoft.com/office/powerpoint/2010/main" val="1181571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576263" y="1944688"/>
            <a:ext cx="9063037" cy="1254125"/>
          </a:xfrm>
          <a:prstGeom prst="rect">
            <a:avLst/>
          </a:prstGeom>
        </p:spPr>
        <p:txBody>
          <a:bodyPr anchor="ctr"/>
          <a:lstStyle>
            <a:lvl1pPr>
              <a:defRPr>
                <a:solidFill>
                  <a:srgbClr val="FFFF00"/>
                </a:solidFill>
              </a:defRPr>
            </a:lvl1pPr>
          </a:lstStyle>
          <a:p>
            <a:r>
              <a:rPr lang="pt-BR"/>
              <a:t>Clique para editar o título mestre</a:t>
            </a:r>
          </a:p>
        </p:txBody>
      </p:sp>
      <p:sp>
        <p:nvSpPr>
          <p:cNvPr id="6" name="Rectangle 5"/>
          <p:cNvSpPr>
            <a:spLocks noGrp="1" noChangeArrowheads="1"/>
          </p:cNvSpPr>
          <p:nvPr>
            <p:ph type="sldNum" idx="12"/>
          </p:nvPr>
        </p:nvSpPr>
        <p:spPr>
          <a:xfrm>
            <a:off x="3528144" y="6939482"/>
            <a:ext cx="2339975" cy="512763"/>
          </a:xfrm>
          <a:prstGeom prst="rect">
            <a:avLst/>
          </a:prstGeom>
        </p:spPr>
        <p:txBody>
          <a:bodyPr anchor="b"/>
          <a:lstStyle>
            <a:lvl1pPr algn="ctr">
              <a:defRPr>
                <a:solidFill>
                  <a:schemeClr val="bg1"/>
                </a:solidFill>
                <a:effectLst>
                  <a:outerShdw blurRad="38100" dist="38100" dir="2700000" algn="tl">
                    <a:srgbClr val="000000">
                      <a:alpha val="43137"/>
                    </a:srgbClr>
                  </a:outerShdw>
                </a:effectLst>
              </a:defRPr>
            </a:lvl1pPr>
          </a:lstStyle>
          <a:p>
            <a:pPr>
              <a:defRPr/>
            </a:pPr>
            <a:fld id="{70169455-BE12-4500-A288-DA4278C7A290}" type="slidenum">
              <a:rPr lang="pt-BR" altLang="pt-BR" smtClean="0"/>
              <a:pPr>
                <a:defRPr/>
              </a:pPr>
              <a:t>‹nº›</a:t>
            </a:fld>
            <a:endParaRPr lang="pt-BR" altLang="pt-BR"/>
          </a:p>
        </p:txBody>
      </p:sp>
      <p:pic>
        <p:nvPicPr>
          <p:cNvPr id="7" name="Imagem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24688" y="323453"/>
            <a:ext cx="1127917" cy="1354802"/>
          </a:xfrm>
          <a:prstGeom prst="rect">
            <a:avLst/>
          </a:prstGeom>
        </p:spPr>
      </p:pic>
    </p:spTree>
    <p:extLst>
      <p:ext uri="{BB962C8B-B14F-4D97-AF65-F5344CB8AC3E}">
        <p14:creationId xmlns:p14="http://schemas.microsoft.com/office/powerpoint/2010/main" val="805432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04825" y="301625"/>
            <a:ext cx="3316288" cy="1279525"/>
          </a:xfrm>
          <a:prstGeom prst="rect">
            <a:avLst/>
          </a:prstGeom>
        </p:spPr>
        <p:txBody>
          <a:bodyPr anchor="t"/>
          <a:lstStyle>
            <a:lvl1pPr algn="l">
              <a:defRPr sz="2000" b="1">
                <a:solidFill>
                  <a:srgbClr val="FFFF00"/>
                </a:solidFill>
              </a:defRPr>
            </a:lvl1pPr>
          </a:lstStyle>
          <a:p>
            <a:r>
              <a:rPr lang="pt-BR" dirty="0"/>
              <a:t>Clique para editar o título mestre</a:t>
            </a:r>
          </a:p>
        </p:txBody>
      </p:sp>
      <p:sp>
        <p:nvSpPr>
          <p:cNvPr id="3" name="Espaço Reservado para Conteúdo 2"/>
          <p:cNvSpPr>
            <a:spLocks noGrp="1"/>
          </p:cNvSpPr>
          <p:nvPr>
            <p:ph idx="1"/>
          </p:nvPr>
        </p:nvSpPr>
        <p:spPr>
          <a:xfrm>
            <a:off x="3941763" y="301625"/>
            <a:ext cx="5635625" cy="6451600"/>
          </a:xfrm>
          <a:prstGeom prst="rect">
            <a:avLst/>
          </a:prstGeom>
        </p:spPr>
        <p:txBody>
          <a:bodyPr/>
          <a:lstStyle>
            <a:lvl1pPr>
              <a:buClr>
                <a:srgbClr val="FFFF00"/>
              </a:buClr>
              <a:defRPr sz="3200">
                <a:solidFill>
                  <a:srgbClr val="FFFF00"/>
                </a:solidFill>
              </a:defRPr>
            </a:lvl1pPr>
            <a:lvl2pPr>
              <a:buClr>
                <a:srgbClr val="FFFF00"/>
              </a:buClr>
              <a:defRPr sz="2800">
                <a:solidFill>
                  <a:srgbClr val="FFFF00"/>
                </a:solidFill>
              </a:defRPr>
            </a:lvl2pPr>
            <a:lvl3pPr>
              <a:buClr>
                <a:srgbClr val="FFFF00"/>
              </a:buClr>
              <a:defRPr sz="2400">
                <a:solidFill>
                  <a:srgbClr val="FFFF00"/>
                </a:solidFill>
              </a:defRPr>
            </a:lvl3pPr>
            <a:lvl4pPr>
              <a:buClr>
                <a:srgbClr val="FFFF00"/>
              </a:buClr>
              <a:defRPr sz="2000">
                <a:solidFill>
                  <a:srgbClr val="FFFF00"/>
                </a:solidFill>
              </a:defRPr>
            </a:lvl4pPr>
            <a:lvl5pPr>
              <a:buClr>
                <a:srgbClr val="FFFF00"/>
              </a:buClr>
              <a:defRPr sz="2000">
                <a:solidFill>
                  <a:srgbClr val="FFFF00"/>
                </a:solidFill>
              </a:defRPr>
            </a:lvl5pPr>
            <a:lvl6pPr>
              <a:defRPr sz="2000"/>
            </a:lvl6pPr>
            <a:lvl7pPr>
              <a:defRPr sz="2000"/>
            </a:lvl7pPr>
            <a:lvl8pPr>
              <a:defRPr sz="2000"/>
            </a:lvl8pPr>
            <a:lvl9pPr>
              <a:defRPr sz="2000"/>
            </a:lvl9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Texto 3"/>
          <p:cNvSpPr>
            <a:spLocks noGrp="1"/>
          </p:cNvSpPr>
          <p:nvPr>
            <p:ph type="body" sz="half" idx="2"/>
          </p:nvPr>
        </p:nvSpPr>
        <p:spPr>
          <a:xfrm>
            <a:off x="504825" y="1581150"/>
            <a:ext cx="3316288" cy="5172075"/>
          </a:xfrm>
          <a:prstGeom prst="rect">
            <a:avLst/>
          </a:prstGeom>
        </p:spPr>
        <p:txBody>
          <a:bodyPr/>
          <a:lstStyle>
            <a:lvl1pPr marL="0" indent="0">
              <a:buNone/>
              <a:defRPr sz="1600">
                <a:solidFill>
                  <a:srgbClr val="FFFF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a:t>Clique para editar o texto mestre</a:t>
            </a:r>
          </a:p>
        </p:txBody>
      </p:sp>
      <p:sp>
        <p:nvSpPr>
          <p:cNvPr id="8" name="Rectangle 5"/>
          <p:cNvSpPr>
            <a:spLocks noGrp="1" noChangeArrowheads="1"/>
          </p:cNvSpPr>
          <p:nvPr>
            <p:ph type="sldNum" idx="12"/>
          </p:nvPr>
        </p:nvSpPr>
        <p:spPr>
          <a:xfrm>
            <a:off x="3528144" y="6939482"/>
            <a:ext cx="2339975" cy="512763"/>
          </a:xfrm>
          <a:prstGeom prst="rect">
            <a:avLst/>
          </a:prstGeom>
        </p:spPr>
        <p:txBody>
          <a:bodyPr anchor="b"/>
          <a:lstStyle>
            <a:lvl1pPr algn="ctr">
              <a:defRPr>
                <a:solidFill>
                  <a:schemeClr val="bg1"/>
                </a:solidFill>
                <a:effectLst>
                  <a:outerShdw blurRad="38100" dist="38100" dir="2700000" algn="tl">
                    <a:srgbClr val="000000">
                      <a:alpha val="43137"/>
                    </a:srgbClr>
                  </a:outerShdw>
                </a:effectLst>
              </a:defRPr>
            </a:lvl1pPr>
          </a:lstStyle>
          <a:p>
            <a:pPr>
              <a:defRPr/>
            </a:pPr>
            <a:fld id="{70169455-BE12-4500-A288-DA4278C7A290}" type="slidenum">
              <a:rPr lang="pt-BR" altLang="pt-BR" smtClean="0"/>
              <a:pPr>
                <a:defRPr/>
              </a:pPr>
              <a:t>‹nº›</a:t>
            </a:fld>
            <a:endParaRPr lang="pt-BR" altLang="pt-BR"/>
          </a:p>
        </p:txBody>
      </p:sp>
      <p:pic>
        <p:nvPicPr>
          <p:cNvPr id="9" name="Imagem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24688" y="323453"/>
            <a:ext cx="1127917" cy="1354802"/>
          </a:xfrm>
          <a:prstGeom prst="rect">
            <a:avLst/>
          </a:prstGeom>
        </p:spPr>
      </p:pic>
    </p:spTree>
    <p:extLst>
      <p:ext uri="{BB962C8B-B14F-4D97-AF65-F5344CB8AC3E}">
        <p14:creationId xmlns:p14="http://schemas.microsoft.com/office/powerpoint/2010/main" val="1504806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976438" y="5291138"/>
            <a:ext cx="6048375" cy="625475"/>
          </a:xfrm>
          <a:prstGeom prst="rect">
            <a:avLst/>
          </a:prstGeom>
        </p:spPr>
        <p:txBody>
          <a:bodyPr anchor="b"/>
          <a:lstStyle>
            <a:lvl1pPr algn="l">
              <a:defRPr sz="2000" b="1">
                <a:solidFill>
                  <a:srgbClr val="FFFF00"/>
                </a:solidFill>
              </a:defRPr>
            </a:lvl1pPr>
          </a:lstStyle>
          <a:p>
            <a:r>
              <a:rPr lang="pt-BR"/>
              <a:t>Clique para editar o título mestre</a:t>
            </a:r>
          </a:p>
        </p:txBody>
      </p:sp>
      <p:sp>
        <p:nvSpPr>
          <p:cNvPr id="3" name="Espaço Reservado para Imagem 2"/>
          <p:cNvSpPr>
            <a:spLocks noGrp="1"/>
          </p:cNvSpPr>
          <p:nvPr>
            <p:ph type="pic" idx="1"/>
          </p:nvPr>
        </p:nvSpPr>
        <p:spPr>
          <a:xfrm>
            <a:off x="1976438" y="674688"/>
            <a:ext cx="6048375" cy="4537075"/>
          </a:xfrm>
          <a:prstGeom prst="rect">
            <a:avLst/>
          </a:prstGeom>
        </p:spPr>
        <p:txBody>
          <a:bodyPr/>
          <a:lstStyle>
            <a:lvl1pPr marL="0" indent="0">
              <a:buNone/>
              <a:defRPr sz="3200">
                <a:solidFill>
                  <a:srgbClr val="FFFF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976438" y="5916613"/>
            <a:ext cx="6048375" cy="887412"/>
          </a:xfrm>
          <a:prstGeom prst="rect">
            <a:avLst/>
          </a:prstGeom>
        </p:spPr>
        <p:txBody>
          <a:bodyPr/>
          <a:lstStyle>
            <a:lvl1pPr marL="0" indent="0">
              <a:buNone/>
              <a:defRPr sz="1400">
                <a:solidFill>
                  <a:srgbClr val="FFFF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8" name="Rectangle 5"/>
          <p:cNvSpPr>
            <a:spLocks noGrp="1" noChangeArrowheads="1"/>
          </p:cNvSpPr>
          <p:nvPr>
            <p:ph type="sldNum" idx="12"/>
          </p:nvPr>
        </p:nvSpPr>
        <p:spPr>
          <a:xfrm>
            <a:off x="3528144" y="6939482"/>
            <a:ext cx="2339975" cy="512763"/>
          </a:xfrm>
          <a:prstGeom prst="rect">
            <a:avLst/>
          </a:prstGeom>
        </p:spPr>
        <p:txBody>
          <a:bodyPr anchor="b"/>
          <a:lstStyle>
            <a:lvl1pPr algn="ctr">
              <a:defRPr>
                <a:solidFill>
                  <a:schemeClr val="bg1"/>
                </a:solidFill>
                <a:effectLst>
                  <a:outerShdw blurRad="38100" dist="38100" dir="2700000" algn="tl">
                    <a:srgbClr val="000000">
                      <a:alpha val="43137"/>
                    </a:srgbClr>
                  </a:outerShdw>
                </a:effectLst>
              </a:defRPr>
            </a:lvl1pPr>
          </a:lstStyle>
          <a:p>
            <a:pPr>
              <a:defRPr/>
            </a:pPr>
            <a:fld id="{70169455-BE12-4500-A288-DA4278C7A290}" type="slidenum">
              <a:rPr lang="pt-BR" altLang="pt-BR" smtClean="0"/>
              <a:pPr>
                <a:defRPr/>
              </a:pPr>
              <a:t>‹nº›</a:t>
            </a:fld>
            <a:endParaRPr lang="pt-BR" altLang="pt-BR"/>
          </a:p>
        </p:txBody>
      </p:sp>
      <p:pic>
        <p:nvPicPr>
          <p:cNvPr id="9" name="Imagem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24688" y="323453"/>
            <a:ext cx="1127917" cy="1354802"/>
          </a:xfrm>
          <a:prstGeom prst="rect">
            <a:avLst/>
          </a:prstGeom>
        </p:spPr>
      </p:pic>
    </p:spTree>
    <p:extLst>
      <p:ext uri="{BB962C8B-B14F-4D97-AF65-F5344CB8AC3E}">
        <p14:creationId xmlns:p14="http://schemas.microsoft.com/office/powerpoint/2010/main" val="32452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ayout Personalizado">
    <p:spTree>
      <p:nvGrpSpPr>
        <p:cNvPr id="1" name=""/>
        <p:cNvGrpSpPr/>
        <p:nvPr/>
      </p:nvGrpSpPr>
      <p:grpSpPr>
        <a:xfrm>
          <a:off x="0" y="0"/>
          <a:ext cx="0" cy="0"/>
          <a:chOff x="0" y="0"/>
          <a:chExt cx="0" cy="0"/>
        </a:xfrm>
      </p:grpSpPr>
      <p:sp>
        <p:nvSpPr>
          <p:cNvPr id="6" name="Rectangle 5"/>
          <p:cNvSpPr>
            <a:spLocks noGrp="1" noChangeArrowheads="1"/>
          </p:cNvSpPr>
          <p:nvPr>
            <p:ph type="sldNum" idx="12"/>
          </p:nvPr>
        </p:nvSpPr>
        <p:spPr>
          <a:xfrm>
            <a:off x="3528144" y="6939482"/>
            <a:ext cx="2339975" cy="512763"/>
          </a:xfrm>
          <a:prstGeom prst="rect">
            <a:avLst/>
          </a:prstGeom>
        </p:spPr>
        <p:txBody>
          <a:bodyPr anchor="b"/>
          <a:lstStyle>
            <a:lvl1pPr algn="ctr">
              <a:defRPr>
                <a:solidFill>
                  <a:schemeClr val="bg1"/>
                </a:solidFill>
                <a:effectLst>
                  <a:outerShdw blurRad="38100" dist="38100" dir="2700000" algn="tl">
                    <a:srgbClr val="000000">
                      <a:alpha val="43137"/>
                    </a:srgbClr>
                  </a:outerShdw>
                </a:effectLst>
              </a:defRPr>
            </a:lvl1pPr>
          </a:lstStyle>
          <a:p>
            <a:pPr>
              <a:defRPr/>
            </a:pPr>
            <a:fld id="{70169455-BE12-4500-A288-DA4278C7A290}" type="slidenum">
              <a:rPr lang="pt-BR" altLang="pt-BR" smtClean="0"/>
              <a:pPr>
                <a:defRPr/>
              </a:pPr>
              <a:t>‹nº›</a:t>
            </a:fld>
            <a:endParaRPr lang="pt-BR" altLang="pt-BR"/>
          </a:p>
        </p:txBody>
      </p:sp>
      <p:pic>
        <p:nvPicPr>
          <p:cNvPr id="7" name="Imagem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24688" y="323453"/>
            <a:ext cx="1127917" cy="1354802"/>
          </a:xfrm>
          <a:prstGeom prst="rect">
            <a:avLst/>
          </a:prstGeom>
        </p:spPr>
      </p:pic>
    </p:spTree>
    <p:extLst>
      <p:ext uri="{BB962C8B-B14F-4D97-AF65-F5344CB8AC3E}">
        <p14:creationId xmlns:p14="http://schemas.microsoft.com/office/powerpoint/2010/main" val="2672076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Picture 3"/>
          <p:cNvPicPr>
            <a:picLocks noChangeAspect="1" noChangeArrowheads="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2290763" y="1839913"/>
            <a:ext cx="5499100"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46" r:id="rId1"/>
    <p:sldLayoutId id="2147484445" r:id="rId2"/>
    <p:sldLayoutId id="2147484447" r:id="rId3"/>
    <p:sldLayoutId id="2147484448" r:id="rId4"/>
    <p:sldLayoutId id="2147484449" r:id="rId5"/>
    <p:sldLayoutId id="2147484450" r:id="rId6"/>
    <p:sldLayoutId id="2147484452" r:id="rId7"/>
    <p:sldLayoutId id="2147484453" r:id="rId8"/>
    <p:sldLayoutId id="2147484456" r:id="rId9"/>
    <p:sldLayoutId id="2147484458" r:id="rId10"/>
    <p:sldLayoutId id="2147484457" r:id="rId11"/>
  </p:sldLayoutIdLst>
  <p:hf hdr="0" ftr="0" dt="0"/>
  <p:txStyles>
    <p:titleStyle>
      <a:lvl1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2pPr>
      <a:lvl3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3pPr>
      <a:lvl4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4pPr>
      <a:lvl5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panose="02020603050405020304" pitchFamily="18" charset="0"/>
        <a:buChar char="•"/>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panose="02020603050405020304" pitchFamily="18" charset="0"/>
        <a:buChar char="–"/>
        <a:defRPr sz="2800">
          <a:solidFill>
            <a:srgbClr val="000000"/>
          </a:solidFill>
          <a:latin typeface="+mn-lt"/>
          <a:ea typeface="+mn-ea"/>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panose="02020603050405020304" pitchFamily="18" charset="0"/>
        <a:buChar char="•"/>
        <a:defRPr sz="2400">
          <a:solidFill>
            <a:srgbClr val="000000"/>
          </a:solidFill>
          <a:latin typeface="+mn-lt"/>
          <a:ea typeface="+mn-ea"/>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panose="02020603050405020304" pitchFamily="18" charset="0"/>
        <a:buChar char="–"/>
        <a:defRPr sz="2000">
          <a:solidFill>
            <a:srgbClr val="000000"/>
          </a:solidFill>
          <a:latin typeface="+mn-lt"/>
          <a:ea typeface="+mn-ea"/>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panose="02020603050405020304" pitchFamily="18" charset="0"/>
        <a:buChar char="»"/>
        <a:defRPr sz="2000">
          <a:solidFill>
            <a:srgbClr val="0000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223888" y="3916342"/>
            <a:ext cx="7920509" cy="1091953"/>
          </a:xfrm>
        </p:spPr>
        <p:txBody>
          <a:bodyPr anchor="ctr"/>
          <a:lstStyle/>
          <a:p>
            <a:pPr>
              <a:lnSpc>
                <a:spcPct val="100000"/>
              </a:lnSpc>
            </a:pPr>
            <a:r>
              <a:rPr lang="pt-BR" sz="4800" dirty="0"/>
              <a:t>REGRAS DE COMANDO</a:t>
            </a:r>
          </a:p>
        </p:txBody>
      </p:sp>
      <p:sp>
        <p:nvSpPr>
          <p:cNvPr id="7" name="Subtítulo 6"/>
          <p:cNvSpPr>
            <a:spLocks noGrp="1"/>
          </p:cNvSpPr>
          <p:nvPr>
            <p:ph type="subTitle" idx="1"/>
          </p:nvPr>
        </p:nvSpPr>
        <p:spPr/>
        <p:txBody>
          <a:bodyPr anchor="ctr"/>
          <a:lstStyle/>
          <a:p>
            <a:pPr>
              <a:lnSpc>
                <a:spcPct val="100000"/>
              </a:lnSpc>
              <a:spcAft>
                <a:spcPts val="0"/>
              </a:spcAft>
            </a:pPr>
            <a:r>
              <a:rPr lang="pt-BR" sz="2400" b="1" dirty="0">
                <a:solidFill>
                  <a:srgbClr val="FFFF00"/>
                </a:solidFill>
              </a:rPr>
              <a:t>1º </a:t>
            </a:r>
            <a:r>
              <a:rPr lang="pt-BR" sz="2400" b="1" dirty="0" err="1">
                <a:solidFill>
                  <a:srgbClr val="FFFF00"/>
                </a:solidFill>
              </a:rPr>
              <a:t>Ten</a:t>
            </a:r>
            <a:r>
              <a:rPr lang="pt-BR" sz="2400" b="1" dirty="0">
                <a:solidFill>
                  <a:srgbClr val="FFFF00"/>
                </a:solidFill>
              </a:rPr>
              <a:t> </a:t>
            </a:r>
            <a:r>
              <a:rPr lang="pt-BR" sz="2400" b="1" dirty="0" err="1">
                <a:solidFill>
                  <a:srgbClr val="FFFF00"/>
                </a:solidFill>
              </a:rPr>
              <a:t>Kátio</a:t>
            </a:r>
            <a:r>
              <a:rPr lang="pt-BR" sz="2400" b="1" dirty="0">
                <a:solidFill>
                  <a:srgbClr val="FFFF00"/>
                </a:solidFill>
              </a:rPr>
              <a:t> Augusto</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560" y="326700"/>
            <a:ext cx="2048013" cy="29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 name="Subtítulo 6">
            <a:extLst>
              <a:ext uri="{FF2B5EF4-FFF2-40B4-BE49-F238E27FC236}">
                <a16:creationId xmlns:a16="http://schemas.microsoft.com/office/drawing/2014/main" id="{3620AA0D-9D11-4991-86E2-2D4368C69EE5}"/>
              </a:ext>
            </a:extLst>
          </p:cNvPr>
          <p:cNvSpPr txBox="1">
            <a:spLocks/>
          </p:cNvSpPr>
          <p:nvPr/>
        </p:nvSpPr>
        <p:spPr>
          <a:xfrm>
            <a:off x="1583928" y="6012085"/>
            <a:ext cx="7560469" cy="587975"/>
          </a:xfrm>
          <a:prstGeom prst="rect">
            <a:avLst/>
          </a:prstGeom>
        </p:spPr>
        <p:txBody>
          <a:bodyPr lIns="100794" tIns="50397" rIns="100794" bIns="50397" anchor="ctr"/>
          <a:lstStyle>
            <a:lvl1pPr marL="0" indent="0" algn="r" defTabSz="449263" rtl="0" eaLnBrk="0" fontAlgn="base" hangingPunct="0">
              <a:lnSpc>
                <a:spcPct val="93000"/>
              </a:lnSpc>
              <a:spcBef>
                <a:spcPct val="0"/>
              </a:spcBef>
              <a:spcAft>
                <a:spcPts val="1425"/>
              </a:spcAft>
              <a:buClr>
                <a:srgbClr val="000000"/>
              </a:buClr>
              <a:buSzPct val="100000"/>
              <a:buFont typeface="Times New Roman" panose="02020603050405020304" pitchFamily="18" charset="0"/>
              <a:buNone/>
              <a:defRPr sz="2200">
                <a:solidFill>
                  <a:schemeClr val="bg1"/>
                </a:solidFill>
                <a:effectLst>
                  <a:outerShdw blurRad="38100" dist="38100" dir="2700000" algn="tl">
                    <a:srgbClr val="000000">
                      <a:alpha val="43137"/>
                    </a:srgbClr>
                  </a:outerShdw>
                </a:effectLst>
                <a:latin typeface="Tahoma" pitchFamily="34" charset="0"/>
                <a:ea typeface="Tahoma" pitchFamily="34" charset="0"/>
                <a:cs typeface="Tahoma" pitchFamily="34" charset="0"/>
              </a:defRPr>
            </a:lvl1pPr>
            <a:lvl2pPr marL="503972" indent="0" algn="ctr" defTabSz="449263" rtl="0" eaLnBrk="0" fontAlgn="base" hangingPunct="0">
              <a:lnSpc>
                <a:spcPct val="93000"/>
              </a:lnSpc>
              <a:spcBef>
                <a:spcPct val="0"/>
              </a:spcBef>
              <a:spcAft>
                <a:spcPts val="1138"/>
              </a:spcAft>
              <a:buClr>
                <a:srgbClr val="000000"/>
              </a:buClr>
              <a:buSzPct val="100000"/>
              <a:buFont typeface="Times New Roman" panose="02020603050405020304" pitchFamily="18" charset="0"/>
              <a:buNone/>
              <a:defRPr sz="2800">
                <a:solidFill>
                  <a:srgbClr val="000000"/>
                </a:solidFill>
                <a:latin typeface="+mn-lt"/>
                <a:ea typeface="+mn-ea"/>
              </a:defRPr>
            </a:lvl2pPr>
            <a:lvl3pPr marL="1007943" indent="0" algn="ctr" defTabSz="449263" rtl="0" eaLnBrk="0" fontAlgn="base" hangingPunct="0">
              <a:lnSpc>
                <a:spcPct val="93000"/>
              </a:lnSpc>
              <a:spcBef>
                <a:spcPct val="0"/>
              </a:spcBef>
              <a:spcAft>
                <a:spcPts val="850"/>
              </a:spcAft>
              <a:buClr>
                <a:srgbClr val="000000"/>
              </a:buClr>
              <a:buSzPct val="100000"/>
              <a:buFont typeface="Times New Roman" panose="02020603050405020304" pitchFamily="18" charset="0"/>
              <a:buNone/>
              <a:defRPr sz="2400">
                <a:solidFill>
                  <a:srgbClr val="000000"/>
                </a:solidFill>
                <a:latin typeface="+mn-lt"/>
                <a:ea typeface="+mn-ea"/>
              </a:defRPr>
            </a:lvl3pPr>
            <a:lvl4pPr marL="1511915" indent="0" algn="ctr" defTabSz="449263" rtl="0" eaLnBrk="0" fontAlgn="base" hangingPunct="0">
              <a:lnSpc>
                <a:spcPct val="93000"/>
              </a:lnSpc>
              <a:spcBef>
                <a:spcPct val="0"/>
              </a:spcBef>
              <a:spcAft>
                <a:spcPts val="575"/>
              </a:spcAft>
              <a:buClr>
                <a:srgbClr val="000000"/>
              </a:buClr>
              <a:buSzPct val="100000"/>
              <a:buFont typeface="Times New Roman" panose="02020603050405020304" pitchFamily="18" charset="0"/>
              <a:buNone/>
              <a:defRPr sz="2000">
                <a:solidFill>
                  <a:srgbClr val="000000"/>
                </a:solidFill>
                <a:latin typeface="+mn-lt"/>
                <a:ea typeface="+mn-ea"/>
              </a:defRPr>
            </a:lvl4pPr>
            <a:lvl5pPr marL="2015886" indent="0" algn="ctr" defTabSz="449263" rtl="0" eaLnBrk="0" fontAlgn="base" hangingPunct="0">
              <a:lnSpc>
                <a:spcPct val="93000"/>
              </a:lnSpc>
              <a:spcBef>
                <a:spcPct val="0"/>
              </a:spcBef>
              <a:spcAft>
                <a:spcPts val="288"/>
              </a:spcAft>
              <a:buClr>
                <a:srgbClr val="000000"/>
              </a:buClr>
              <a:buSzPct val="100000"/>
              <a:buFont typeface="Times New Roman" panose="02020603050405020304" pitchFamily="18" charset="0"/>
              <a:buNone/>
              <a:defRPr sz="2000">
                <a:solidFill>
                  <a:srgbClr val="000000"/>
                </a:solidFill>
                <a:latin typeface="+mn-lt"/>
                <a:ea typeface="+mn-ea"/>
              </a:defRPr>
            </a:lvl5pPr>
            <a:lvl6pPr marL="2519858" indent="0" algn="ctr" defTabSz="449263" rtl="0" fontAlgn="base" hangingPunct="0">
              <a:lnSpc>
                <a:spcPct val="93000"/>
              </a:lnSpc>
              <a:spcBef>
                <a:spcPct val="0"/>
              </a:spcBef>
              <a:spcAft>
                <a:spcPts val="288"/>
              </a:spcAft>
              <a:buClr>
                <a:srgbClr val="000000"/>
              </a:buClr>
              <a:buSzPct val="100000"/>
              <a:buFont typeface="Times New Roman" pitchFamily="16" charset="0"/>
              <a:buNone/>
              <a:defRPr sz="2000">
                <a:solidFill>
                  <a:srgbClr val="000000"/>
                </a:solidFill>
                <a:latin typeface="+mn-lt"/>
                <a:ea typeface="+mn-ea"/>
              </a:defRPr>
            </a:lvl6pPr>
            <a:lvl7pPr marL="3023829" indent="0" algn="ctr" defTabSz="449263" rtl="0" fontAlgn="base" hangingPunct="0">
              <a:lnSpc>
                <a:spcPct val="93000"/>
              </a:lnSpc>
              <a:spcBef>
                <a:spcPct val="0"/>
              </a:spcBef>
              <a:spcAft>
                <a:spcPts val="288"/>
              </a:spcAft>
              <a:buClr>
                <a:srgbClr val="000000"/>
              </a:buClr>
              <a:buSzPct val="100000"/>
              <a:buFont typeface="Times New Roman" pitchFamily="16" charset="0"/>
              <a:buNone/>
              <a:defRPr sz="2000">
                <a:solidFill>
                  <a:srgbClr val="000000"/>
                </a:solidFill>
                <a:latin typeface="+mn-lt"/>
                <a:ea typeface="+mn-ea"/>
              </a:defRPr>
            </a:lvl7pPr>
            <a:lvl8pPr marL="3527801" indent="0" algn="ctr" defTabSz="449263" rtl="0" fontAlgn="base" hangingPunct="0">
              <a:lnSpc>
                <a:spcPct val="93000"/>
              </a:lnSpc>
              <a:spcBef>
                <a:spcPct val="0"/>
              </a:spcBef>
              <a:spcAft>
                <a:spcPts val="288"/>
              </a:spcAft>
              <a:buClr>
                <a:srgbClr val="000000"/>
              </a:buClr>
              <a:buSzPct val="100000"/>
              <a:buFont typeface="Times New Roman" pitchFamily="16" charset="0"/>
              <a:buNone/>
              <a:defRPr sz="2000">
                <a:solidFill>
                  <a:srgbClr val="000000"/>
                </a:solidFill>
                <a:latin typeface="+mn-lt"/>
                <a:ea typeface="+mn-ea"/>
              </a:defRPr>
            </a:lvl8pPr>
            <a:lvl9pPr marL="4031772" indent="0" algn="ctr" defTabSz="449263" rtl="0" fontAlgn="base" hangingPunct="0">
              <a:lnSpc>
                <a:spcPct val="93000"/>
              </a:lnSpc>
              <a:spcBef>
                <a:spcPct val="0"/>
              </a:spcBef>
              <a:spcAft>
                <a:spcPts val="288"/>
              </a:spcAft>
              <a:buClr>
                <a:srgbClr val="000000"/>
              </a:buClr>
              <a:buSzPct val="100000"/>
              <a:buFont typeface="Times New Roman" pitchFamily="16" charset="0"/>
              <a:buNone/>
              <a:defRPr sz="2000">
                <a:solidFill>
                  <a:srgbClr val="000000"/>
                </a:solidFill>
                <a:latin typeface="+mn-lt"/>
                <a:ea typeface="+mn-ea"/>
              </a:defRPr>
            </a:lvl9pPr>
          </a:lstStyle>
          <a:p>
            <a:pPr>
              <a:lnSpc>
                <a:spcPct val="100000"/>
              </a:lnSpc>
              <a:spcAft>
                <a:spcPts val="0"/>
              </a:spcAft>
            </a:pPr>
            <a:endParaRPr lang="pt-BR" sz="2800" b="1" kern="0" dirty="0"/>
          </a:p>
        </p:txBody>
      </p:sp>
    </p:spTree>
    <p:extLst>
      <p:ext uri="{BB962C8B-B14F-4D97-AF65-F5344CB8AC3E}">
        <p14:creationId xmlns:p14="http://schemas.microsoft.com/office/powerpoint/2010/main" val="795919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Cantos Arredondados 9">
            <a:extLst>
              <a:ext uri="{FF2B5EF4-FFF2-40B4-BE49-F238E27FC236}">
                <a16:creationId xmlns:a16="http://schemas.microsoft.com/office/drawing/2014/main" id="{FA8F74C9-E3C0-4CB5-8754-B48E16AAA2BB}"/>
              </a:ext>
            </a:extLst>
          </p:cNvPr>
          <p:cNvSpPr/>
          <p:nvPr/>
        </p:nvSpPr>
        <p:spPr bwMode="auto">
          <a:xfrm>
            <a:off x="2282869" y="1357357"/>
            <a:ext cx="5514888" cy="1046841"/>
          </a:xfrm>
          <a:prstGeom prst="roundRect">
            <a:avLst/>
          </a:prstGeom>
          <a:solidFill>
            <a:schemeClr val="tx1">
              <a:lumMod val="75000"/>
              <a:lumOff val="25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
        <p:nvSpPr>
          <p:cNvPr id="6" name="Espaço Reservado para Conteúdo 5"/>
          <p:cNvSpPr>
            <a:spLocks noGrp="1"/>
          </p:cNvSpPr>
          <p:nvPr>
            <p:ph idx="1"/>
          </p:nvPr>
        </p:nvSpPr>
        <p:spPr>
          <a:xfrm>
            <a:off x="503236" y="1412874"/>
            <a:ext cx="9063037" cy="1254125"/>
          </a:xfrm>
        </p:spPr>
        <p:txBody>
          <a:bodyPr/>
          <a:lstStyle/>
          <a:p>
            <a:pPr marL="0" lvl="0" indent="0" algn="ctr">
              <a:buNone/>
            </a:pPr>
            <a:r>
              <a:rPr lang="pt-BR" sz="2400" dirty="0"/>
              <a:t>COMPOSIÇÃO DA FISCALIZAÇÃO </a:t>
            </a:r>
          </a:p>
          <a:p>
            <a:pPr marL="0" lvl="0" indent="0" algn="ctr">
              <a:buNone/>
            </a:pPr>
            <a:r>
              <a:rPr lang="pt-BR" sz="2400" dirty="0"/>
              <a:t>TÉCNICA</a:t>
            </a:r>
          </a:p>
        </p:txBody>
      </p:sp>
      <p:sp>
        <p:nvSpPr>
          <p:cNvPr id="5" name="Título 4"/>
          <p:cNvSpPr>
            <a:spLocks noGrp="1"/>
          </p:cNvSpPr>
          <p:nvPr>
            <p:ph type="title"/>
          </p:nvPr>
        </p:nvSpPr>
        <p:spPr/>
        <p:txBody>
          <a:bodyPr/>
          <a:lstStyle/>
          <a:p>
            <a:r>
              <a:rPr lang="pt-BR" dirty="0"/>
              <a:t>Regras de Engajamento</a:t>
            </a:r>
          </a:p>
        </p:txBody>
      </p:sp>
      <p:sp>
        <p:nvSpPr>
          <p:cNvPr id="4" name="Espaço Reservado para Número de Slide 3"/>
          <p:cNvSpPr>
            <a:spLocks noGrp="1"/>
          </p:cNvSpPr>
          <p:nvPr>
            <p:ph type="sldNum" idx="12"/>
          </p:nvPr>
        </p:nvSpPr>
        <p:spPr>
          <a:xfrm>
            <a:off x="3864766" y="6979838"/>
            <a:ext cx="2339975" cy="512763"/>
          </a:xfrm>
        </p:spPr>
        <p:txBody>
          <a:bodyPr/>
          <a:lstStyle/>
          <a:p>
            <a:pPr>
              <a:defRPr/>
            </a:pPr>
            <a:fld id="{70169455-BE12-4500-A288-DA4278C7A290}" type="slidenum">
              <a:rPr lang="pt-BR" altLang="pt-BR" smtClean="0"/>
              <a:pPr>
                <a:defRPr/>
              </a:pPr>
              <a:t>10</a:t>
            </a:fld>
            <a:endParaRPr lang="pt-BR" altLang="pt-BR" dirty="0"/>
          </a:p>
        </p:txBody>
      </p:sp>
      <p:graphicFrame>
        <p:nvGraphicFramePr>
          <p:cNvPr id="3" name="Diagrama 2">
            <a:extLst>
              <a:ext uri="{FF2B5EF4-FFF2-40B4-BE49-F238E27FC236}">
                <a16:creationId xmlns:a16="http://schemas.microsoft.com/office/drawing/2014/main" id="{3B01F64B-E2BB-49D2-A74E-F95EEA5378C5}"/>
              </a:ext>
            </a:extLst>
          </p:cNvPr>
          <p:cNvGraphicFramePr/>
          <p:nvPr>
            <p:extLst>
              <p:ext uri="{D42A27DB-BD31-4B8C-83A1-F6EECF244321}">
                <p14:modId xmlns:p14="http://schemas.microsoft.com/office/powerpoint/2010/main" val="62134391"/>
              </p:ext>
            </p:extLst>
          </p:nvPr>
        </p:nvGraphicFramePr>
        <p:xfrm>
          <a:off x="2282870" y="2554853"/>
          <a:ext cx="2757444" cy="4233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tângulo 1">
            <a:extLst>
              <a:ext uri="{FF2B5EF4-FFF2-40B4-BE49-F238E27FC236}">
                <a16:creationId xmlns:a16="http://schemas.microsoft.com/office/drawing/2014/main" id="{BE395396-9D3D-4EB5-97E0-AE2FAD5B2F58}"/>
              </a:ext>
            </a:extLst>
          </p:cNvPr>
          <p:cNvSpPr/>
          <p:nvPr/>
        </p:nvSpPr>
        <p:spPr>
          <a:xfrm>
            <a:off x="5040313" y="2770366"/>
            <a:ext cx="5040312" cy="4185761"/>
          </a:xfrm>
          <a:prstGeom prst="rect">
            <a:avLst/>
          </a:prstGeom>
        </p:spPr>
        <p:txBody>
          <a:bodyPr wrap="square">
            <a:spAutoFit/>
          </a:bodyPr>
          <a:lstStyle/>
          <a:p>
            <a:pPr marL="285750" indent="-285750" algn="just">
              <a:buFont typeface="Wingdings" panose="05000000000000000000" pitchFamily="2" charset="2"/>
              <a:buChar char="ü"/>
            </a:pPr>
            <a:r>
              <a:rPr lang="pt-BR" sz="1400" dirty="0">
                <a:latin typeface="+mn-lt"/>
              </a:rPr>
              <a:t>A Comissão será composta por três membros no mínimo.</a:t>
            </a:r>
          </a:p>
          <a:p>
            <a:pPr algn="just"/>
            <a:endParaRPr lang="pt-BR" sz="1400" dirty="0">
              <a:latin typeface="+mn-lt"/>
            </a:endParaRPr>
          </a:p>
          <a:p>
            <a:pPr marL="285750" indent="-285750" algn="just">
              <a:buFont typeface="Wingdings" panose="05000000000000000000" pitchFamily="2" charset="2"/>
              <a:buChar char="ü"/>
            </a:pPr>
            <a:r>
              <a:rPr lang="pt-BR" sz="1400" dirty="0">
                <a:latin typeface="+mn-lt"/>
              </a:rPr>
              <a:t>O Presidente deverá ser </a:t>
            </a:r>
            <a:r>
              <a:rPr lang="pt-BR" sz="1400" dirty="0">
                <a:solidFill>
                  <a:srgbClr val="FFFF00"/>
                </a:solidFill>
                <a:latin typeface="+mn-lt"/>
              </a:rPr>
              <a:t>oficial ou civil assemelhado</a:t>
            </a:r>
            <a:r>
              <a:rPr lang="pt-BR" sz="1400" dirty="0">
                <a:latin typeface="+mn-lt"/>
              </a:rPr>
              <a:t>. O Fiscal da Obra, membro técnico da Comissão Técnica, será o preposto da Administração que ficará responsável pela fiscalização e controle técnico da obra ou serviço de engenharia, o qual deverá, obrigatoriamente, ser um agente da Administração com formação de nível superior, oficial ou civil assemelhado, em Engenharia ou Arquitetura, ou com formação de nível médio em Tecnologia, compatível, desde que habilitado, à luz da legislação federal pertinente, com a(s) modalidade(s) ou tipo(s) de obra ou serviço de engenharia previstos no escopo do Contrato. </a:t>
            </a:r>
          </a:p>
          <a:p>
            <a:pPr algn="just"/>
            <a:endParaRPr lang="pt-BR" sz="1400" dirty="0">
              <a:latin typeface="+mn-lt"/>
            </a:endParaRPr>
          </a:p>
          <a:p>
            <a:pPr marL="285750" indent="-285750" algn="just">
              <a:buFont typeface="Wingdings" panose="05000000000000000000" pitchFamily="2" charset="2"/>
              <a:buChar char="ü"/>
            </a:pPr>
            <a:r>
              <a:rPr lang="pt-BR" sz="1400" dirty="0">
                <a:latin typeface="+mn-lt"/>
              </a:rPr>
              <a:t>É vedada a designação de engenheiro de diferente especialização como Presidente da Comissão de Fiscalização, que não seja engenharia civil ou de infraestrutura, para as </a:t>
            </a:r>
            <a:r>
              <a:rPr lang="pt-BR" sz="1400" dirty="0">
                <a:solidFill>
                  <a:srgbClr val="FFFF00"/>
                </a:solidFill>
                <a:latin typeface="+mn-lt"/>
              </a:rPr>
              <a:t>obras de infraestrutura</a:t>
            </a:r>
            <a:r>
              <a:rPr lang="pt-BR" sz="1400" dirty="0">
                <a:latin typeface="+mn-lt"/>
              </a:rPr>
              <a:t>.</a:t>
            </a:r>
          </a:p>
        </p:txBody>
      </p:sp>
    </p:spTree>
    <p:extLst>
      <p:ext uri="{BB962C8B-B14F-4D97-AF65-F5344CB8AC3E}">
        <p14:creationId xmlns:p14="http://schemas.microsoft.com/office/powerpoint/2010/main" val="219808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Cantos Arredondados 9">
            <a:extLst>
              <a:ext uri="{FF2B5EF4-FFF2-40B4-BE49-F238E27FC236}">
                <a16:creationId xmlns:a16="http://schemas.microsoft.com/office/drawing/2014/main" id="{FA8F74C9-E3C0-4CB5-8754-B48E16AAA2BB}"/>
              </a:ext>
            </a:extLst>
          </p:cNvPr>
          <p:cNvSpPr/>
          <p:nvPr/>
        </p:nvSpPr>
        <p:spPr bwMode="auto">
          <a:xfrm>
            <a:off x="2282869" y="1357357"/>
            <a:ext cx="5514888" cy="1046841"/>
          </a:xfrm>
          <a:prstGeom prst="roundRect">
            <a:avLst/>
          </a:prstGeom>
          <a:solidFill>
            <a:schemeClr val="tx1">
              <a:lumMod val="75000"/>
              <a:lumOff val="25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
        <p:nvSpPr>
          <p:cNvPr id="6" name="Espaço Reservado para Conteúdo 5"/>
          <p:cNvSpPr>
            <a:spLocks noGrp="1"/>
          </p:cNvSpPr>
          <p:nvPr>
            <p:ph idx="1"/>
          </p:nvPr>
        </p:nvSpPr>
        <p:spPr>
          <a:xfrm>
            <a:off x="503236" y="1412874"/>
            <a:ext cx="9063037" cy="1254125"/>
          </a:xfrm>
        </p:spPr>
        <p:txBody>
          <a:bodyPr/>
          <a:lstStyle/>
          <a:p>
            <a:pPr marL="0" lvl="0" indent="0" algn="ctr">
              <a:buNone/>
            </a:pPr>
            <a:r>
              <a:rPr lang="pt-BR" sz="2400" dirty="0"/>
              <a:t>COMPOSIÇÃO DA FISCALIZAÇÃO </a:t>
            </a:r>
          </a:p>
          <a:p>
            <a:pPr marL="0" lvl="0" indent="0" algn="ctr">
              <a:buNone/>
            </a:pPr>
            <a:r>
              <a:rPr lang="pt-BR" sz="2400" dirty="0"/>
              <a:t>TÉCNICA</a:t>
            </a:r>
          </a:p>
        </p:txBody>
      </p:sp>
      <p:sp>
        <p:nvSpPr>
          <p:cNvPr id="5" name="Título 4"/>
          <p:cNvSpPr>
            <a:spLocks noGrp="1"/>
          </p:cNvSpPr>
          <p:nvPr>
            <p:ph type="title"/>
          </p:nvPr>
        </p:nvSpPr>
        <p:spPr/>
        <p:txBody>
          <a:bodyPr/>
          <a:lstStyle/>
          <a:p>
            <a:r>
              <a:rPr lang="pt-BR" dirty="0"/>
              <a:t>Regras de Engajamento</a:t>
            </a:r>
          </a:p>
        </p:txBody>
      </p:sp>
      <p:sp>
        <p:nvSpPr>
          <p:cNvPr id="4" name="Espaço Reservado para Número de Slide 3"/>
          <p:cNvSpPr>
            <a:spLocks noGrp="1"/>
          </p:cNvSpPr>
          <p:nvPr>
            <p:ph type="sldNum" idx="12"/>
          </p:nvPr>
        </p:nvSpPr>
        <p:spPr>
          <a:xfrm>
            <a:off x="3864766" y="6979838"/>
            <a:ext cx="2339975" cy="512763"/>
          </a:xfrm>
        </p:spPr>
        <p:txBody>
          <a:bodyPr/>
          <a:lstStyle/>
          <a:p>
            <a:pPr>
              <a:defRPr/>
            </a:pPr>
            <a:fld id="{70169455-BE12-4500-A288-DA4278C7A290}" type="slidenum">
              <a:rPr lang="pt-BR" altLang="pt-BR" smtClean="0"/>
              <a:pPr>
                <a:defRPr/>
              </a:pPr>
              <a:t>11</a:t>
            </a:fld>
            <a:endParaRPr lang="pt-BR" altLang="pt-BR" dirty="0"/>
          </a:p>
        </p:txBody>
      </p:sp>
      <p:graphicFrame>
        <p:nvGraphicFramePr>
          <p:cNvPr id="3" name="Diagrama 2">
            <a:extLst>
              <a:ext uri="{FF2B5EF4-FFF2-40B4-BE49-F238E27FC236}">
                <a16:creationId xmlns:a16="http://schemas.microsoft.com/office/drawing/2014/main" id="{3B01F64B-E2BB-49D2-A74E-F95EEA5378C5}"/>
              </a:ext>
            </a:extLst>
          </p:cNvPr>
          <p:cNvGraphicFramePr/>
          <p:nvPr/>
        </p:nvGraphicFramePr>
        <p:xfrm>
          <a:off x="2282870" y="2554853"/>
          <a:ext cx="2757444" cy="4233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tângulo 1">
            <a:extLst>
              <a:ext uri="{FF2B5EF4-FFF2-40B4-BE49-F238E27FC236}">
                <a16:creationId xmlns:a16="http://schemas.microsoft.com/office/drawing/2014/main" id="{BE395396-9D3D-4EB5-97E0-AE2FAD5B2F58}"/>
              </a:ext>
            </a:extLst>
          </p:cNvPr>
          <p:cNvSpPr/>
          <p:nvPr/>
        </p:nvSpPr>
        <p:spPr>
          <a:xfrm>
            <a:off x="5040313" y="2770366"/>
            <a:ext cx="5040312" cy="3754874"/>
          </a:xfrm>
          <a:prstGeom prst="rect">
            <a:avLst/>
          </a:prstGeom>
        </p:spPr>
        <p:txBody>
          <a:bodyPr wrap="square">
            <a:spAutoFit/>
          </a:bodyPr>
          <a:lstStyle/>
          <a:p>
            <a:pPr marL="285750" indent="-285750" algn="just">
              <a:buFont typeface="Wingdings" panose="05000000000000000000" pitchFamily="2" charset="2"/>
              <a:buChar char="ü"/>
            </a:pPr>
            <a:r>
              <a:rPr lang="pt-BR" sz="1400" dirty="0">
                <a:latin typeface="+mn-lt"/>
              </a:rPr>
              <a:t>Os Fiscais de Obra precisam ter concluído </a:t>
            </a:r>
            <a:r>
              <a:rPr lang="pt-BR" sz="1400" dirty="0">
                <a:solidFill>
                  <a:srgbClr val="FFFF00"/>
                </a:solidFill>
                <a:latin typeface="+mn-lt"/>
              </a:rPr>
              <a:t>o Curso de Fiscalização</a:t>
            </a:r>
            <a:r>
              <a:rPr lang="pt-BR" sz="1400" dirty="0">
                <a:latin typeface="+mn-lt"/>
              </a:rPr>
              <a:t>, Acompanhamento e Controle de Contratos – Módulo Obras (CFACC-MO) no ILA.</a:t>
            </a:r>
          </a:p>
          <a:p>
            <a:pPr marL="285750" indent="-285750" algn="just">
              <a:buFont typeface="Wingdings" panose="05000000000000000000" pitchFamily="2" charset="2"/>
              <a:buChar char="ü"/>
            </a:pPr>
            <a:endParaRPr lang="pt-BR" sz="1400" dirty="0">
              <a:latin typeface="+mn-lt"/>
            </a:endParaRPr>
          </a:p>
          <a:p>
            <a:pPr marL="285750" indent="-285750" algn="just">
              <a:buFont typeface="Wingdings" panose="05000000000000000000" pitchFamily="2" charset="2"/>
              <a:buChar char="ü"/>
            </a:pPr>
            <a:r>
              <a:rPr lang="pt-BR" sz="1400" dirty="0">
                <a:latin typeface="+mn-lt"/>
              </a:rPr>
              <a:t>A falta do diploma de conclusão do CFACC-MO </a:t>
            </a:r>
            <a:r>
              <a:rPr lang="pt-BR" sz="1400" dirty="0">
                <a:solidFill>
                  <a:srgbClr val="FFFF00"/>
                </a:solidFill>
                <a:latin typeface="+mn-lt"/>
              </a:rPr>
              <a:t>não impede a nomeação</a:t>
            </a:r>
            <a:r>
              <a:rPr lang="pt-BR" sz="1400" dirty="0">
                <a:latin typeface="+mn-lt"/>
              </a:rPr>
              <a:t> do Fiscal de Obra. Contudo, deverá a Administração a qual pertence o futuro Fiscal incluir em seu planejamento sua indicação ao CFAAC-MO.</a:t>
            </a:r>
          </a:p>
          <a:p>
            <a:pPr marL="285750" indent="-285750" algn="just">
              <a:buFont typeface="Wingdings" panose="05000000000000000000" pitchFamily="2" charset="2"/>
              <a:buChar char="ü"/>
            </a:pPr>
            <a:endParaRPr lang="pt-BR" sz="1400" dirty="0">
              <a:latin typeface="+mn-lt"/>
            </a:endParaRPr>
          </a:p>
          <a:p>
            <a:pPr marL="285750" indent="-285750" algn="just">
              <a:buFont typeface="Wingdings" panose="05000000000000000000" pitchFamily="2" charset="2"/>
              <a:buChar char="ü"/>
            </a:pPr>
            <a:r>
              <a:rPr lang="pt-BR" sz="1400" dirty="0">
                <a:latin typeface="+mn-lt"/>
              </a:rPr>
              <a:t>A Administração sempre que possível deve buscar a distribuição equilibrada do total de Obras, levando-se em conta o porte da obra, com seus profissionais habilitados para atuar</a:t>
            </a:r>
          </a:p>
          <a:p>
            <a:pPr marL="285750" indent="-285750" algn="just">
              <a:buFont typeface="Wingdings" panose="05000000000000000000" pitchFamily="2" charset="2"/>
              <a:buChar char="ü"/>
            </a:pPr>
            <a:endParaRPr lang="pt-BR" sz="1400" dirty="0">
              <a:latin typeface="+mn-lt"/>
            </a:endParaRPr>
          </a:p>
          <a:p>
            <a:pPr marL="285750" indent="-285750" algn="just">
              <a:buFont typeface="Wingdings" panose="05000000000000000000" pitchFamily="2" charset="2"/>
              <a:buChar char="ü"/>
            </a:pPr>
            <a:r>
              <a:rPr lang="pt-BR" sz="1400" dirty="0">
                <a:latin typeface="+mn-lt"/>
              </a:rPr>
              <a:t>A Fiscalização da Obra </a:t>
            </a:r>
            <a:r>
              <a:rPr lang="pt-BR" sz="1400" dirty="0">
                <a:solidFill>
                  <a:srgbClr val="FFFF00"/>
                </a:solidFill>
                <a:latin typeface="+mn-lt"/>
              </a:rPr>
              <a:t>será designada em Portaria</a:t>
            </a:r>
            <a:r>
              <a:rPr lang="pt-BR" sz="1400" dirty="0">
                <a:latin typeface="+mn-lt"/>
              </a:rPr>
              <a:t>, publicada em boletim interno da Administração e, ainda, no Boletim do Comando da Aeronáutica.</a:t>
            </a:r>
          </a:p>
        </p:txBody>
      </p:sp>
    </p:spTree>
    <p:extLst>
      <p:ext uri="{BB962C8B-B14F-4D97-AF65-F5344CB8AC3E}">
        <p14:creationId xmlns:p14="http://schemas.microsoft.com/office/powerpoint/2010/main" val="225885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Cantos Arredondados 9">
            <a:extLst>
              <a:ext uri="{FF2B5EF4-FFF2-40B4-BE49-F238E27FC236}">
                <a16:creationId xmlns:a16="http://schemas.microsoft.com/office/drawing/2014/main" id="{FA8F74C9-E3C0-4CB5-8754-B48E16AAA2BB}"/>
              </a:ext>
            </a:extLst>
          </p:cNvPr>
          <p:cNvSpPr/>
          <p:nvPr/>
        </p:nvSpPr>
        <p:spPr bwMode="auto">
          <a:xfrm>
            <a:off x="2282869" y="1357357"/>
            <a:ext cx="5514888" cy="1046841"/>
          </a:xfrm>
          <a:prstGeom prst="roundRect">
            <a:avLst/>
          </a:prstGeom>
          <a:solidFill>
            <a:schemeClr val="tx1">
              <a:lumMod val="75000"/>
              <a:lumOff val="25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
        <p:nvSpPr>
          <p:cNvPr id="6" name="Espaço Reservado para Conteúdo 5"/>
          <p:cNvSpPr>
            <a:spLocks noGrp="1"/>
          </p:cNvSpPr>
          <p:nvPr>
            <p:ph idx="1"/>
          </p:nvPr>
        </p:nvSpPr>
        <p:spPr>
          <a:xfrm>
            <a:off x="503236" y="1412874"/>
            <a:ext cx="9063037" cy="1254125"/>
          </a:xfrm>
        </p:spPr>
        <p:txBody>
          <a:bodyPr/>
          <a:lstStyle/>
          <a:p>
            <a:pPr marL="0" lvl="0" indent="0" algn="ctr">
              <a:buNone/>
            </a:pPr>
            <a:r>
              <a:rPr lang="pt-BR" sz="2400" dirty="0"/>
              <a:t>ATIVIDADES DA FISCALIZAÇÃO </a:t>
            </a:r>
          </a:p>
          <a:p>
            <a:pPr marL="0" lvl="0" indent="0" algn="ctr">
              <a:buNone/>
            </a:pPr>
            <a:r>
              <a:rPr lang="pt-BR" sz="2400" dirty="0"/>
              <a:t>TÉCNICA</a:t>
            </a:r>
          </a:p>
        </p:txBody>
      </p:sp>
      <p:sp>
        <p:nvSpPr>
          <p:cNvPr id="5" name="Título 4"/>
          <p:cNvSpPr>
            <a:spLocks noGrp="1"/>
          </p:cNvSpPr>
          <p:nvPr>
            <p:ph type="title"/>
          </p:nvPr>
        </p:nvSpPr>
        <p:spPr/>
        <p:txBody>
          <a:bodyPr/>
          <a:lstStyle/>
          <a:p>
            <a:r>
              <a:rPr lang="pt-BR" dirty="0"/>
              <a:t>Regras de Engajamento</a:t>
            </a:r>
          </a:p>
        </p:txBody>
      </p:sp>
      <p:sp>
        <p:nvSpPr>
          <p:cNvPr id="4" name="Espaço Reservado para Número de Slide 3"/>
          <p:cNvSpPr>
            <a:spLocks noGrp="1"/>
          </p:cNvSpPr>
          <p:nvPr>
            <p:ph type="sldNum" idx="12"/>
          </p:nvPr>
        </p:nvSpPr>
        <p:spPr>
          <a:xfrm>
            <a:off x="3864766" y="6979838"/>
            <a:ext cx="2339975" cy="512763"/>
          </a:xfrm>
        </p:spPr>
        <p:txBody>
          <a:bodyPr/>
          <a:lstStyle/>
          <a:p>
            <a:pPr>
              <a:defRPr/>
            </a:pPr>
            <a:fld id="{70169455-BE12-4500-A288-DA4278C7A290}" type="slidenum">
              <a:rPr lang="pt-BR" altLang="pt-BR" smtClean="0"/>
              <a:pPr>
                <a:defRPr/>
              </a:pPr>
              <a:t>12</a:t>
            </a:fld>
            <a:endParaRPr lang="pt-BR" altLang="pt-BR" dirty="0"/>
          </a:p>
        </p:txBody>
      </p:sp>
      <p:sp>
        <p:nvSpPr>
          <p:cNvPr id="9" name="Retângulo 8">
            <a:extLst>
              <a:ext uri="{FF2B5EF4-FFF2-40B4-BE49-F238E27FC236}">
                <a16:creationId xmlns:a16="http://schemas.microsoft.com/office/drawing/2014/main" id="{09F15F1D-75E2-43A8-9609-70B165BDDA7E}"/>
              </a:ext>
            </a:extLst>
          </p:cNvPr>
          <p:cNvSpPr/>
          <p:nvPr/>
        </p:nvSpPr>
        <p:spPr>
          <a:xfrm>
            <a:off x="488069" y="2376920"/>
            <a:ext cx="8928992" cy="5062924"/>
          </a:xfrm>
          <a:prstGeom prst="rect">
            <a:avLst/>
          </a:prstGeom>
        </p:spPr>
        <p:txBody>
          <a:bodyPr wrap="square">
            <a:spAutoFit/>
          </a:bodyPr>
          <a:lstStyle/>
          <a:p>
            <a:pPr marL="285750" indent="-285750" algn="just">
              <a:buFont typeface="Wingdings" panose="05000000000000000000" pitchFamily="2" charset="2"/>
              <a:buChar char="ü"/>
            </a:pPr>
            <a:r>
              <a:rPr lang="pt-BR" sz="1400" dirty="0">
                <a:latin typeface="+mn-lt"/>
              </a:rPr>
              <a:t>Exercer o controle e a fiscalização da execução da obra ou serviço em suas diversas fases;</a:t>
            </a:r>
          </a:p>
          <a:p>
            <a:pPr algn="just"/>
            <a:endParaRPr lang="pt-BR" sz="900" dirty="0">
              <a:latin typeface="+mn-lt"/>
            </a:endParaRPr>
          </a:p>
          <a:p>
            <a:pPr marL="285750" indent="-285750" algn="just">
              <a:buFont typeface="Wingdings" panose="05000000000000000000" pitchFamily="2" charset="2"/>
              <a:buChar char="ü"/>
            </a:pPr>
            <a:r>
              <a:rPr lang="pt-BR" sz="1400" dirty="0">
                <a:latin typeface="+mn-lt"/>
              </a:rPr>
              <a:t>Decidir sobre dúvidas surgidas no decorrer da construção e anotar em livro de ordem; </a:t>
            </a:r>
          </a:p>
          <a:p>
            <a:pPr algn="just"/>
            <a:endParaRPr lang="pt-BR" sz="800" dirty="0">
              <a:latin typeface="+mn-lt"/>
            </a:endParaRPr>
          </a:p>
          <a:p>
            <a:pPr marL="285750" indent="-285750" algn="just">
              <a:buFont typeface="Wingdings" panose="05000000000000000000" pitchFamily="2" charset="2"/>
              <a:buChar char="ü"/>
            </a:pPr>
            <a:r>
              <a:rPr lang="pt-BR" sz="1400" dirty="0">
                <a:latin typeface="+mn-lt"/>
              </a:rPr>
              <a:t>Proceder ao acompanhamento e certificação das medições dos serviços e respectivas faturas, e manter a Administração informada quanto ao andamento da obra;</a:t>
            </a:r>
          </a:p>
          <a:p>
            <a:pPr marL="285750" indent="-285750" algn="just">
              <a:buFont typeface="Wingdings" panose="05000000000000000000" pitchFamily="2" charset="2"/>
              <a:buChar char="ü"/>
            </a:pPr>
            <a:endParaRPr lang="pt-BR" sz="800" dirty="0">
              <a:latin typeface="+mn-lt"/>
            </a:endParaRPr>
          </a:p>
          <a:p>
            <a:pPr marL="285750" indent="-285750" algn="just">
              <a:buFont typeface="Wingdings" panose="05000000000000000000" pitchFamily="2" charset="2"/>
              <a:buChar char="ü"/>
            </a:pPr>
            <a:r>
              <a:rPr lang="pt-BR" sz="1400" dirty="0" err="1">
                <a:latin typeface="+mn-lt"/>
              </a:rPr>
              <a:t>Enaminhar</a:t>
            </a:r>
            <a:r>
              <a:rPr lang="pt-BR" sz="1400" dirty="0">
                <a:latin typeface="+mn-lt"/>
              </a:rPr>
              <a:t> decisões e providências que ultrapassem a sua competência ao Ordenador de Despesas, via Fiscal do Contrato, em tempo hábil, para a adoção das medidas pertinentes;</a:t>
            </a:r>
          </a:p>
          <a:p>
            <a:pPr marL="285750" indent="-285750" algn="just">
              <a:buFont typeface="Wingdings" panose="05000000000000000000" pitchFamily="2" charset="2"/>
              <a:buChar char="ü"/>
            </a:pPr>
            <a:endParaRPr lang="pt-BR" sz="800" dirty="0">
              <a:latin typeface="+mn-lt"/>
            </a:endParaRPr>
          </a:p>
          <a:p>
            <a:pPr marL="285750" indent="-285750" algn="just">
              <a:buFont typeface="Wingdings" panose="05000000000000000000" pitchFamily="2" charset="2"/>
              <a:buChar char="ü"/>
            </a:pPr>
            <a:r>
              <a:rPr lang="pt-BR" sz="1400" dirty="0">
                <a:latin typeface="+mn-lt"/>
              </a:rPr>
              <a:t>Receber projetos executivos que fazem parte do escopo do Contrato, para providências de análises e aprovação;</a:t>
            </a:r>
          </a:p>
          <a:p>
            <a:pPr marL="285750" indent="-285750" algn="just">
              <a:buFont typeface="Wingdings" panose="05000000000000000000" pitchFamily="2" charset="2"/>
              <a:buChar char="ü"/>
            </a:pPr>
            <a:endParaRPr lang="pt-BR" sz="800" dirty="0">
              <a:latin typeface="+mn-lt"/>
            </a:endParaRPr>
          </a:p>
          <a:p>
            <a:pPr marL="285750" indent="-285750" algn="just">
              <a:buFont typeface="Wingdings" panose="05000000000000000000" pitchFamily="2" charset="2"/>
              <a:buChar char="ü"/>
            </a:pPr>
            <a:r>
              <a:rPr lang="pt-BR" sz="1400" dirty="0">
                <a:latin typeface="+mn-lt"/>
              </a:rPr>
              <a:t>Fazer exigências fundamentadas no Contrato, no projeto, nas especificações, nas normas técnicas vigentes, bem como na legislação aplicável a cada caso;</a:t>
            </a:r>
          </a:p>
          <a:p>
            <a:pPr marL="285750" indent="-285750" algn="just">
              <a:buFont typeface="Wingdings" panose="05000000000000000000" pitchFamily="2" charset="2"/>
              <a:buChar char="ü"/>
            </a:pPr>
            <a:endParaRPr lang="pt-BR" sz="800" dirty="0">
              <a:latin typeface="+mn-lt"/>
            </a:endParaRPr>
          </a:p>
          <a:p>
            <a:pPr marL="285750" indent="-285750" algn="just">
              <a:buFont typeface="Wingdings" panose="05000000000000000000" pitchFamily="2" charset="2"/>
              <a:buChar char="ü"/>
            </a:pPr>
            <a:r>
              <a:rPr lang="pt-BR" sz="1400" dirty="0">
                <a:latin typeface="+mn-lt"/>
              </a:rPr>
              <a:t>Solicitar a substituição de qualquer funcionário da Contratada que embarace ou dificulte a ação da Fiscalização ou cuja presença no local das obras ou de serviços de engenharia seja considerada prejudicial ao andamento dos trabalhos;</a:t>
            </a:r>
          </a:p>
          <a:p>
            <a:pPr marL="285750" indent="-285750" algn="just">
              <a:buFont typeface="Wingdings" panose="05000000000000000000" pitchFamily="2" charset="2"/>
              <a:buChar char="ü"/>
            </a:pPr>
            <a:endParaRPr lang="pt-BR" sz="800" dirty="0">
              <a:latin typeface="+mn-lt"/>
            </a:endParaRPr>
          </a:p>
          <a:p>
            <a:pPr marL="285750" indent="-285750" algn="just">
              <a:buFont typeface="Wingdings" panose="05000000000000000000" pitchFamily="2" charset="2"/>
              <a:buChar char="ü"/>
            </a:pPr>
            <a:r>
              <a:rPr lang="pt-BR" sz="1400" dirty="0">
                <a:latin typeface="+mn-lt"/>
              </a:rPr>
              <a:t>Verificar rigorosamente o cumprimento técnico do contrato, do projeto e das especificações, tendo livre acesso a todas as partes da obra, inclusive depósitos de materiais; </a:t>
            </a:r>
          </a:p>
          <a:p>
            <a:pPr algn="just"/>
            <a:endParaRPr lang="pt-BR" sz="1400" dirty="0">
              <a:latin typeface="+mn-lt"/>
            </a:endParaRPr>
          </a:p>
          <a:p>
            <a:pPr marL="285750" indent="-285750" algn="just">
              <a:buFont typeface="Wingdings" panose="05000000000000000000" pitchFamily="2" charset="2"/>
              <a:buChar char="ü"/>
            </a:pPr>
            <a:r>
              <a:rPr lang="pt-BR" sz="1400" dirty="0">
                <a:latin typeface="+mn-lt"/>
              </a:rPr>
              <a:t>Rejeitar todo e qualquer material de má qualidade ou não especificado e estipular o prazo para a sua retirada do canteiro de serviço da obra.</a:t>
            </a:r>
          </a:p>
          <a:p>
            <a:pPr marL="285750" indent="-285750">
              <a:buFont typeface="Wingdings" panose="05000000000000000000" pitchFamily="2" charset="2"/>
              <a:buChar char="ü"/>
            </a:pPr>
            <a:endParaRPr lang="pt-BR" sz="1400" dirty="0">
              <a:latin typeface="+mn-lt"/>
            </a:endParaRPr>
          </a:p>
        </p:txBody>
      </p:sp>
    </p:spTree>
    <p:extLst>
      <p:ext uri="{BB962C8B-B14F-4D97-AF65-F5344CB8AC3E}">
        <p14:creationId xmlns:p14="http://schemas.microsoft.com/office/powerpoint/2010/main" val="142688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barn(outVertical)">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barn(inVertical)">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barn(inVertical)">
                                      <p:cBhvr>
                                        <p:cTn id="22" dur="500"/>
                                        <p:tgtEl>
                                          <p:spTgt spid="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animEffect transition="in" filter="barn(inVertical)">
                                      <p:cBhvr>
                                        <p:cTn id="27" dur="500"/>
                                        <p:tgtEl>
                                          <p:spTgt spid="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9">
                                            <p:txEl>
                                              <p:pRg st="10" end="10"/>
                                            </p:txEl>
                                          </p:spTgt>
                                        </p:tgtEl>
                                        <p:attrNameLst>
                                          <p:attrName>style.visibility</p:attrName>
                                        </p:attrNameLst>
                                      </p:cBhvr>
                                      <p:to>
                                        <p:strVal val="visible"/>
                                      </p:to>
                                    </p:set>
                                    <p:animEffect transition="in" filter="barn(inVertical)">
                                      <p:cBhvr>
                                        <p:cTn id="32" dur="500"/>
                                        <p:tgtEl>
                                          <p:spTgt spid="9">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
                                            <p:txEl>
                                              <p:pRg st="12" end="12"/>
                                            </p:txEl>
                                          </p:spTgt>
                                        </p:tgtEl>
                                        <p:attrNameLst>
                                          <p:attrName>style.visibility</p:attrName>
                                        </p:attrNameLst>
                                      </p:cBhvr>
                                      <p:to>
                                        <p:strVal val="visible"/>
                                      </p:to>
                                    </p:set>
                                    <p:animEffect transition="in" filter="barn(inVertical)">
                                      <p:cBhvr>
                                        <p:cTn id="37" dur="500"/>
                                        <p:tgtEl>
                                          <p:spTgt spid="9">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9">
                                            <p:txEl>
                                              <p:pRg st="14" end="14"/>
                                            </p:txEl>
                                          </p:spTgt>
                                        </p:tgtEl>
                                        <p:attrNameLst>
                                          <p:attrName>style.visibility</p:attrName>
                                        </p:attrNameLst>
                                      </p:cBhvr>
                                      <p:to>
                                        <p:strVal val="visible"/>
                                      </p:to>
                                    </p:set>
                                    <p:animEffect transition="in" filter="barn(inVertical)">
                                      <p:cBhvr>
                                        <p:cTn id="42" dur="500"/>
                                        <p:tgtEl>
                                          <p:spTgt spid="9">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9">
                                            <p:txEl>
                                              <p:pRg st="16" end="16"/>
                                            </p:txEl>
                                          </p:spTgt>
                                        </p:tgtEl>
                                        <p:attrNameLst>
                                          <p:attrName>style.visibility</p:attrName>
                                        </p:attrNameLst>
                                      </p:cBhvr>
                                      <p:to>
                                        <p:strVal val="visible"/>
                                      </p:to>
                                    </p:set>
                                    <p:animEffect transition="in" filter="barn(inVertical)">
                                      <p:cBhvr>
                                        <p:cTn id="47" dur="500"/>
                                        <p:tgtEl>
                                          <p:spTgt spid="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Cantos Arredondados 9">
            <a:extLst>
              <a:ext uri="{FF2B5EF4-FFF2-40B4-BE49-F238E27FC236}">
                <a16:creationId xmlns:a16="http://schemas.microsoft.com/office/drawing/2014/main" id="{FA8F74C9-E3C0-4CB5-8754-B48E16AAA2BB}"/>
              </a:ext>
            </a:extLst>
          </p:cNvPr>
          <p:cNvSpPr/>
          <p:nvPr/>
        </p:nvSpPr>
        <p:spPr bwMode="auto">
          <a:xfrm>
            <a:off x="2282869" y="1357357"/>
            <a:ext cx="5514888" cy="1046841"/>
          </a:xfrm>
          <a:prstGeom prst="roundRect">
            <a:avLst/>
          </a:prstGeom>
          <a:solidFill>
            <a:schemeClr val="tx1">
              <a:lumMod val="75000"/>
              <a:lumOff val="25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
        <p:nvSpPr>
          <p:cNvPr id="6" name="Espaço Reservado para Conteúdo 5"/>
          <p:cNvSpPr>
            <a:spLocks noGrp="1"/>
          </p:cNvSpPr>
          <p:nvPr>
            <p:ph idx="1"/>
          </p:nvPr>
        </p:nvSpPr>
        <p:spPr>
          <a:xfrm>
            <a:off x="503236" y="1412874"/>
            <a:ext cx="9063037" cy="1254125"/>
          </a:xfrm>
        </p:spPr>
        <p:txBody>
          <a:bodyPr/>
          <a:lstStyle/>
          <a:p>
            <a:pPr marL="0" lvl="0" indent="0" algn="ctr">
              <a:buNone/>
            </a:pPr>
            <a:r>
              <a:rPr lang="pt-BR" sz="2400" dirty="0"/>
              <a:t>ATIVIDADES DA FISCALIZAÇÃO </a:t>
            </a:r>
          </a:p>
          <a:p>
            <a:pPr marL="0" lvl="0" indent="0" algn="ctr">
              <a:buNone/>
            </a:pPr>
            <a:r>
              <a:rPr lang="pt-BR" sz="2400" dirty="0"/>
              <a:t>TÉCNICA</a:t>
            </a:r>
          </a:p>
        </p:txBody>
      </p:sp>
      <p:sp>
        <p:nvSpPr>
          <p:cNvPr id="5" name="Título 4"/>
          <p:cNvSpPr>
            <a:spLocks noGrp="1"/>
          </p:cNvSpPr>
          <p:nvPr>
            <p:ph type="title"/>
          </p:nvPr>
        </p:nvSpPr>
        <p:spPr/>
        <p:txBody>
          <a:bodyPr/>
          <a:lstStyle/>
          <a:p>
            <a:r>
              <a:rPr lang="pt-BR" dirty="0"/>
              <a:t>Regras de Engajamento</a:t>
            </a:r>
          </a:p>
        </p:txBody>
      </p:sp>
      <p:sp>
        <p:nvSpPr>
          <p:cNvPr id="4" name="Espaço Reservado para Número de Slide 3"/>
          <p:cNvSpPr>
            <a:spLocks noGrp="1"/>
          </p:cNvSpPr>
          <p:nvPr>
            <p:ph type="sldNum" idx="12"/>
          </p:nvPr>
        </p:nvSpPr>
        <p:spPr>
          <a:xfrm>
            <a:off x="3864766" y="6979838"/>
            <a:ext cx="2339975" cy="512763"/>
          </a:xfrm>
        </p:spPr>
        <p:txBody>
          <a:bodyPr/>
          <a:lstStyle/>
          <a:p>
            <a:pPr>
              <a:defRPr/>
            </a:pPr>
            <a:fld id="{70169455-BE12-4500-A288-DA4278C7A290}" type="slidenum">
              <a:rPr lang="pt-BR" altLang="pt-BR" smtClean="0"/>
              <a:pPr>
                <a:defRPr/>
              </a:pPr>
              <a:t>13</a:t>
            </a:fld>
            <a:endParaRPr lang="pt-BR" altLang="pt-BR" dirty="0"/>
          </a:p>
        </p:txBody>
      </p:sp>
      <p:sp>
        <p:nvSpPr>
          <p:cNvPr id="9" name="Retângulo 8">
            <a:extLst>
              <a:ext uri="{FF2B5EF4-FFF2-40B4-BE49-F238E27FC236}">
                <a16:creationId xmlns:a16="http://schemas.microsoft.com/office/drawing/2014/main" id="{09F15F1D-75E2-43A8-9609-70B165BDDA7E}"/>
              </a:ext>
            </a:extLst>
          </p:cNvPr>
          <p:cNvSpPr/>
          <p:nvPr/>
        </p:nvSpPr>
        <p:spPr>
          <a:xfrm>
            <a:off x="503236" y="2611482"/>
            <a:ext cx="8928992" cy="861774"/>
          </a:xfrm>
          <a:prstGeom prst="rect">
            <a:avLst/>
          </a:prstGeom>
        </p:spPr>
        <p:txBody>
          <a:bodyPr wrap="square">
            <a:spAutoFit/>
          </a:bodyPr>
          <a:lstStyle/>
          <a:p>
            <a:pPr algn="just"/>
            <a:endParaRPr lang="pt-BR" sz="800" dirty="0">
              <a:latin typeface="+mn-lt"/>
            </a:endParaRPr>
          </a:p>
          <a:p>
            <a:pPr marL="285750" indent="-285750">
              <a:buFont typeface="Wingdings" panose="05000000000000000000" pitchFamily="2" charset="2"/>
              <a:buChar char="ü"/>
            </a:pPr>
            <a:r>
              <a:rPr lang="pt-BR" sz="1400" dirty="0">
                <a:latin typeface="+mn-lt"/>
              </a:rPr>
              <a:t>Exigir que a Contratada mantenha no local da Obra ou Serviço de Engenharia, os seguintes documentos, devidamente organizados e atualizados, assim como mantenha, em seu escritório, no canteiro da obra, a documentação necessária ao acompanhamento da obra ou serviços de engenharia:</a:t>
            </a:r>
          </a:p>
        </p:txBody>
      </p:sp>
      <p:sp>
        <p:nvSpPr>
          <p:cNvPr id="2" name="Retângulo 1">
            <a:extLst>
              <a:ext uri="{FF2B5EF4-FFF2-40B4-BE49-F238E27FC236}">
                <a16:creationId xmlns:a16="http://schemas.microsoft.com/office/drawing/2014/main" id="{AC81EEB4-8C4E-4882-BFAD-ED7DD4C65CD0}"/>
              </a:ext>
            </a:extLst>
          </p:cNvPr>
          <p:cNvSpPr/>
          <p:nvPr/>
        </p:nvSpPr>
        <p:spPr>
          <a:xfrm>
            <a:off x="1079872" y="3631045"/>
            <a:ext cx="8640960" cy="2462213"/>
          </a:xfrm>
          <a:prstGeom prst="rect">
            <a:avLst/>
          </a:prstGeom>
        </p:spPr>
        <p:txBody>
          <a:bodyPr wrap="square">
            <a:spAutoFit/>
          </a:bodyPr>
          <a:lstStyle/>
          <a:p>
            <a:pPr marL="342900" indent="-342900" algn="just">
              <a:buAutoNum type="alphaLcParenR"/>
            </a:pPr>
            <a:r>
              <a:rPr lang="pt-BR" sz="1400" dirty="0">
                <a:latin typeface="+mn-lt"/>
              </a:rPr>
              <a:t>livro de ocorrências diárias, denominado “Livro de Ordem” (LDO);</a:t>
            </a:r>
          </a:p>
          <a:p>
            <a:pPr algn="just"/>
            <a:endParaRPr lang="pt-BR" sz="1400" dirty="0">
              <a:latin typeface="+mn-lt"/>
            </a:endParaRPr>
          </a:p>
          <a:p>
            <a:pPr algn="just"/>
            <a:r>
              <a:rPr lang="pt-BR" sz="1400" dirty="0">
                <a:latin typeface="+mn-lt"/>
              </a:rPr>
              <a:t>b) uma via do Contrato e dos documentos que fazem parte integrante do mesmo;</a:t>
            </a:r>
          </a:p>
          <a:p>
            <a:pPr algn="just"/>
            <a:endParaRPr lang="pt-BR" sz="1400" dirty="0">
              <a:latin typeface="+mn-lt"/>
            </a:endParaRPr>
          </a:p>
          <a:p>
            <a:pPr algn="just"/>
            <a:r>
              <a:rPr lang="pt-BR" sz="1400" dirty="0">
                <a:latin typeface="+mn-lt"/>
              </a:rPr>
              <a:t>c) conjunto completo de desenhos, detalhes de execução, especificações, cronogramas, cadernetas de campo, gráficos e demais documentos relativos à obra;</a:t>
            </a:r>
          </a:p>
          <a:p>
            <a:pPr algn="just"/>
            <a:endParaRPr lang="pt-BR" sz="1400" dirty="0">
              <a:latin typeface="+mn-lt"/>
            </a:endParaRPr>
          </a:p>
          <a:p>
            <a:pPr algn="just"/>
            <a:r>
              <a:rPr lang="pt-BR" sz="1400" dirty="0">
                <a:latin typeface="+mn-lt"/>
              </a:rPr>
              <a:t>d) arquivo ordenado e completo de Ordens de Serviço, Relatórios, Pareceres, Folhas de Avaliações, Medições e outros documentos; </a:t>
            </a:r>
          </a:p>
          <a:p>
            <a:pPr algn="just"/>
            <a:endParaRPr lang="pt-BR" sz="1400" dirty="0">
              <a:latin typeface="+mn-lt"/>
            </a:endParaRPr>
          </a:p>
          <a:p>
            <a:pPr algn="just"/>
            <a:r>
              <a:rPr lang="pt-BR" sz="1400" dirty="0">
                <a:latin typeface="+mn-lt"/>
              </a:rPr>
              <a:t>e) normas técnicas pertinentes à obra.</a:t>
            </a:r>
          </a:p>
        </p:txBody>
      </p:sp>
    </p:spTree>
    <p:extLst>
      <p:ext uri="{BB962C8B-B14F-4D97-AF65-F5344CB8AC3E}">
        <p14:creationId xmlns:p14="http://schemas.microsoft.com/office/powerpoint/2010/main" val="268311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arn(inVertic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barn(inVertical)">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barn(inVertical)">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barn(inVertical)">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E7782DC1-764F-46C7-802C-5AAE41E82A50}"/>
              </a:ext>
            </a:extLst>
          </p:cNvPr>
          <p:cNvSpPr>
            <a:spLocks noGrp="1"/>
          </p:cNvSpPr>
          <p:nvPr>
            <p:ph type="sldNum" idx="12"/>
          </p:nvPr>
        </p:nvSpPr>
        <p:spPr/>
        <p:txBody>
          <a:bodyPr/>
          <a:lstStyle/>
          <a:p>
            <a:pPr>
              <a:defRPr/>
            </a:pPr>
            <a:fld id="{70169455-BE12-4500-A288-DA4278C7A290}" type="slidenum">
              <a:rPr lang="pt-BR" altLang="pt-BR" smtClean="0"/>
              <a:pPr>
                <a:defRPr/>
              </a:pPr>
              <a:t>14</a:t>
            </a:fld>
            <a:endParaRPr lang="pt-BR" altLang="pt-BR"/>
          </a:p>
        </p:txBody>
      </p:sp>
      <p:pic>
        <p:nvPicPr>
          <p:cNvPr id="6" name="Imagem 5">
            <a:extLst>
              <a:ext uri="{FF2B5EF4-FFF2-40B4-BE49-F238E27FC236}">
                <a16:creationId xmlns:a16="http://schemas.microsoft.com/office/drawing/2014/main" id="{7F05C326-8C01-438B-81A0-C9EF61A7ADE6}"/>
              </a:ext>
            </a:extLst>
          </p:cNvPr>
          <p:cNvPicPr>
            <a:picLocks noChangeAspect="1"/>
          </p:cNvPicPr>
          <p:nvPr/>
        </p:nvPicPr>
        <p:blipFill>
          <a:blip r:embed="rId2"/>
          <a:stretch>
            <a:fillRect/>
          </a:stretch>
        </p:blipFill>
        <p:spPr>
          <a:xfrm rot="5400000">
            <a:off x="-824367" y="1659044"/>
            <a:ext cx="6104564" cy="4024278"/>
          </a:xfrm>
          <a:prstGeom prst="rect">
            <a:avLst/>
          </a:prstGeom>
        </p:spPr>
      </p:pic>
      <p:pic>
        <p:nvPicPr>
          <p:cNvPr id="8" name="Imagem 7">
            <a:extLst>
              <a:ext uri="{FF2B5EF4-FFF2-40B4-BE49-F238E27FC236}">
                <a16:creationId xmlns:a16="http://schemas.microsoft.com/office/drawing/2014/main" id="{900BF674-D84E-43A0-A006-22AA203DAA94}"/>
              </a:ext>
            </a:extLst>
          </p:cNvPr>
          <p:cNvPicPr>
            <a:picLocks noChangeAspect="1"/>
          </p:cNvPicPr>
          <p:nvPr/>
        </p:nvPicPr>
        <p:blipFill rotWithShape="1">
          <a:blip r:embed="rId3"/>
          <a:srcRect r="5723"/>
          <a:stretch/>
        </p:blipFill>
        <p:spPr>
          <a:xfrm rot="5400000">
            <a:off x="3343927" y="1659045"/>
            <a:ext cx="6104565" cy="4024278"/>
          </a:xfrm>
          <a:prstGeom prst="rect">
            <a:avLst/>
          </a:prstGeom>
        </p:spPr>
      </p:pic>
      <p:sp>
        <p:nvSpPr>
          <p:cNvPr id="9" name="Retângulo 8">
            <a:extLst>
              <a:ext uri="{FF2B5EF4-FFF2-40B4-BE49-F238E27FC236}">
                <a16:creationId xmlns:a16="http://schemas.microsoft.com/office/drawing/2014/main" id="{08F0A696-9F80-465E-8196-3F4ACFD84C80}"/>
              </a:ext>
            </a:extLst>
          </p:cNvPr>
          <p:cNvSpPr/>
          <p:nvPr/>
        </p:nvSpPr>
        <p:spPr bwMode="auto">
          <a:xfrm>
            <a:off x="215775" y="3527166"/>
            <a:ext cx="4024279" cy="288033"/>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
        <p:nvSpPr>
          <p:cNvPr id="10" name="Retângulo 9">
            <a:extLst>
              <a:ext uri="{FF2B5EF4-FFF2-40B4-BE49-F238E27FC236}">
                <a16:creationId xmlns:a16="http://schemas.microsoft.com/office/drawing/2014/main" id="{E7FCB915-DFB5-4173-BDD2-41C47D21B6E0}"/>
              </a:ext>
            </a:extLst>
          </p:cNvPr>
          <p:cNvSpPr/>
          <p:nvPr/>
        </p:nvSpPr>
        <p:spPr bwMode="auto">
          <a:xfrm>
            <a:off x="215776" y="5003973"/>
            <a:ext cx="4024278" cy="936104"/>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
        <p:nvSpPr>
          <p:cNvPr id="11" name="Retângulo 10">
            <a:extLst>
              <a:ext uri="{FF2B5EF4-FFF2-40B4-BE49-F238E27FC236}">
                <a16:creationId xmlns:a16="http://schemas.microsoft.com/office/drawing/2014/main" id="{B176E1BA-1E36-4E70-98DD-4B803D814BD2}"/>
              </a:ext>
            </a:extLst>
          </p:cNvPr>
          <p:cNvSpPr/>
          <p:nvPr/>
        </p:nvSpPr>
        <p:spPr bwMode="auto">
          <a:xfrm>
            <a:off x="4384069" y="2123653"/>
            <a:ext cx="4024279" cy="360040"/>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Tree>
    <p:extLst>
      <p:ext uri="{BB962C8B-B14F-4D97-AF65-F5344CB8AC3E}">
        <p14:creationId xmlns:p14="http://schemas.microsoft.com/office/powerpoint/2010/main" val="265587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E7782DC1-764F-46C7-802C-5AAE41E82A50}"/>
              </a:ext>
            </a:extLst>
          </p:cNvPr>
          <p:cNvSpPr>
            <a:spLocks noGrp="1"/>
          </p:cNvSpPr>
          <p:nvPr>
            <p:ph type="sldNum" idx="12"/>
          </p:nvPr>
        </p:nvSpPr>
        <p:spPr/>
        <p:txBody>
          <a:bodyPr/>
          <a:lstStyle/>
          <a:p>
            <a:pPr>
              <a:defRPr/>
            </a:pPr>
            <a:fld id="{70169455-BE12-4500-A288-DA4278C7A290}" type="slidenum">
              <a:rPr lang="pt-BR" altLang="pt-BR" smtClean="0"/>
              <a:pPr>
                <a:defRPr/>
              </a:pPr>
              <a:t>15</a:t>
            </a:fld>
            <a:endParaRPr lang="pt-BR" altLang="pt-BR"/>
          </a:p>
        </p:txBody>
      </p:sp>
      <p:pic>
        <p:nvPicPr>
          <p:cNvPr id="3" name="Imagem 2">
            <a:extLst>
              <a:ext uri="{FF2B5EF4-FFF2-40B4-BE49-F238E27FC236}">
                <a16:creationId xmlns:a16="http://schemas.microsoft.com/office/drawing/2014/main" id="{7FAC54DF-33B0-48B1-BC7B-ECB23CE421E4}"/>
              </a:ext>
            </a:extLst>
          </p:cNvPr>
          <p:cNvPicPr>
            <a:picLocks noChangeAspect="1"/>
          </p:cNvPicPr>
          <p:nvPr/>
        </p:nvPicPr>
        <p:blipFill rotWithShape="1">
          <a:blip r:embed="rId2"/>
          <a:srcRect r="13854"/>
          <a:stretch/>
        </p:blipFill>
        <p:spPr>
          <a:xfrm rot="5400000">
            <a:off x="1241142" y="1110275"/>
            <a:ext cx="6913977" cy="5121814"/>
          </a:xfrm>
          <a:prstGeom prst="rect">
            <a:avLst/>
          </a:prstGeom>
        </p:spPr>
      </p:pic>
      <p:sp>
        <p:nvSpPr>
          <p:cNvPr id="9" name="Retângulo 8">
            <a:extLst>
              <a:ext uri="{FF2B5EF4-FFF2-40B4-BE49-F238E27FC236}">
                <a16:creationId xmlns:a16="http://schemas.microsoft.com/office/drawing/2014/main" id="{08F0A696-9F80-465E-8196-3F4ACFD84C80}"/>
              </a:ext>
            </a:extLst>
          </p:cNvPr>
          <p:cNvSpPr/>
          <p:nvPr/>
        </p:nvSpPr>
        <p:spPr bwMode="auto">
          <a:xfrm>
            <a:off x="2170599" y="3689809"/>
            <a:ext cx="3820509" cy="180058"/>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
        <p:nvSpPr>
          <p:cNvPr id="10" name="Retângulo 9">
            <a:extLst>
              <a:ext uri="{FF2B5EF4-FFF2-40B4-BE49-F238E27FC236}">
                <a16:creationId xmlns:a16="http://schemas.microsoft.com/office/drawing/2014/main" id="{E7FCB915-DFB5-4173-BDD2-41C47D21B6E0}"/>
              </a:ext>
            </a:extLst>
          </p:cNvPr>
          <p:cNvSpPr/>
          <p:nvPr/>
        </p:nvSpPr>
        <p:spPr bwMode="auto">
          <a:xfrm>
            <a:off x="2170598" y="4375183"/>
            <a:ext cx="4957945" cy="1060838"/>
          </a:xfrm>
          <a:prstGeom prst="rect">
            <a:avLst/>
          </a:prstGeom>
          <a:noFill/>
          <a:ln>
            <a:solidFill>
              <a:srgbClr val="FF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Tree>
    <p:extLst>
      <p:ext uri="{BB962C8B-B14F-4D97-AF65-F5344CB8AC3E}">
        <p14:creationId xmlns:p14="http://schemas.microsoft.com/office/powerpoint/2010/main" val="169549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z="4000" b="1" dirty="0">
                <a:solidFill>
                  <a:schemeClr val="bg1"/>
                </a:solidFill>
                <a:effectLst>
                  <a:outerShdw blurRad="38100" dist="38100" dir="2700000" algn="tl">
                    <a:srgbClr val="000000">
                      <a:alpha val="43137"/>
                    </a:srgbClr>
                  </a:outerShdw>
                </a:effectLst>
              </a:rPr>
              <a:t>REFERÊNCIAS</a:t>
            </a:r>
          </a:p>
        </p:txBody>
      </p:sp>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1705" y="1403573"/>
            <a:ext cx="3877214" cy="6462935"/>
          </a:xfrm>
          <a:prstGeom prst="rect">
            <a:avLst/>
          </a:prstGeom>
        </p:spPr>
      </p:pic>
    </p:spTree>
    <p:extLst>
      <p:ext uri="{BB962C8B-B14F-4D97-AF65-F5344CB8AC3E}">
        <p14:creationId xmlns:p14="http://schemas.microsoft.com/office/powerpoint/2010/main" val="232310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p:txBody>
          <a:bodyPr/>
          <a:lstStyle/>
          <a:p>
            <a:pPr lvl="0"/>
            <a:r>
              <a:rPr lang="pt-BR" dirty="0"/>
              <a:t>Normativos</a:t>
            </a:r>
            <a:endParaRPr lang="pt-BR" sz="1600" dirty="0"/>
          </a:p>
          <a:p>
            <a:pPr algn="just"/>
            <a:r>
              <a:rPr lang="pt-BR" sz="1600" dirty="0"/>
              <a:t>ICA 85-16: Fiscalização e Recebimento de Obras e Serviços de Engenharia, aprovada pela Portaria DIRINFRA nº 92/GC3, de 28 de julho de 2017.</a:t>
            </a:r>
          </a:p>
          <a:p>
            <a:pPr algn="just"/>
            <a:r>
              <a:rPr lang="pt-BR" sz="1600" dirty="0"/>
              <a:t>Manual de Contratações Publicas do COMAER, aprovada pela PORTARIA DIREF Nº 4/SUCONV-1, DE 15 DE ABRIL DE 2020</a:t>
            </a:r>
          </a:p>
          <a:p>
            <a:pPr algn="just"/>
            <a:r>
              <a:rPr lang="pt-BR" sz="1600" dirty="0"/>
              <a:t>IN-05: Instrução Normativa Nº 5, de 26 de Maio de 2017, Ministério do Planejamento.</a:t>
            </a:r>
          </a:p>
          <a:p>
            <a:pPr algn="just"/>
            <a:r>
              <a:rPr lang="pt-BR" sz="1600" dirty="0"/>
              <a:t>Lei nº 5.194, de 24 de dezembro de 1966. Regula o exercício das profissões de Engenheiro, Arquiteto e Engenheiro Agrônomo, e dá outras providências. Brasília, DF, 1967.</a:t>
            </a:r>
          </a:p>
          <a:p>
            <a:pPr algn="just"/>
            <a:r>
              <a:rPr lang="pt-BR" sz="1600" dirty="0"/>
              <a:t>Lei nº 8.666, de 21 de junho de 1993 – Regulamenta o Art. 37, inciso XXI, da Constituição Federal, institui normas para licitações e contratos da Administração Pública e dá outras providências. Brasília, DF, 1993.</a:t>
            </a:r>
          </a:p>
          <a:p>
            <a:pPr algn="just"/>
            <a:r>
              <a:rPr lang="pt-BR" sz="1600" dirty="0"/>
              <a:t>ICA 12-23: Instrução de Fiscalização e Recebimento de Bens e de Serviços e de Aplicação de Sanções Administrativas, aprovada pela Portaria nº 1672/GC4, de 20 de setembro de 2019.</a:t>
            </a:r>
          </a:p>
          <a:p>
            <a:pPr algn="just"/>
            <a:endParaRPr lang="pt-BR" sz="1600" dirty="0"/>
          </a:p>
          <a:p>
            <a:endParaRPr lang="pt-BR" sz="1600" dirty="0"/>
          </a:p>
          <a:p>
            <a:pPr lvl="0"/>
            <a:r>
              <a:rPr lang="pt-BR" dirty="0"/>
              <a:t>(serviço comum e de engenharia)</a:t>
            </a:r>
          </a:p>
        </p:txBody>
      </p:sp>
      <p:sp>
        <p:nvSpPr>
          <p:cNvPr id="5" name="Título 4"/>
          <p:cNvSpPr>
            <a:spLocks noGrp="1"/>
          </p:cNvSpPr>
          <p:nvPr>
            <p:ph type="title"/>
          </p:nvPr>
        </p:nvSpPr>
        <p:spPr/>
        <p:txBody>
          <a:bodyPr/>
          <a:lstStyle/>
          <a:p>
            <a:r>
              <a:rPr lang="pt-BR" dirty="0"/>
              <a:t>Referências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17</a:t>
            </a:fld>
            <a:endParaRPr lang="pt-BR" altLang="pt-BR"/>
          </a:p>
        </p:txBody>
      </p:sp>
    </p:spTree>
    <p:extLst>
      <p:ext uri="{BB962C8B-B14F-4D97-AF65-F5344CB8AC3E}">
        <p14:creationId xmlns:p14="http://schemas.microsoft.com/office/powerpoint/2010/main" val="905945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z="4000" b="1" dirty="0">
                <a:solidFill>
                  <a:schemeClr val="bg1"/>
                </a:solidFill>
                <a:effectLst>
                  <a:outerShdw blurRad="38100" dist="38100" dir="2700000" algn="tl">
                    <a:srgbClr val="000000">
                      <a:alpha val="43137"/>
                    </a:srgbClr>
                  </a:outerShdw>
                </a:effectLst>
              </a:rPr>
              <a:t>FORÇAS E OPORTUNIDADES</a:t>
            </a:r>
          </a:p>
        </p:txBody>
      </p:sp>
      <p:pic>
        <p:nvPicPr>
          <p:cNvPr id="4" name="Imagem 3" descr="Uma imagem contendo desenho&#10;&#10;Descrição gerada automaticamente">
            <a:extLst>
              <a:ext uri="{FF2B5EF4-FFF2-40B4-BE49-F238E27FC236}">
                <a16:creationId xmlns:a16="http://schemas.microsoft.com/office/drawing/2014/main" id="{DDCA3E07-A6C4-4A76-BB47-FF4153A4D711}"/>
              </a:ext>
            </a:extLst>
          </p:cNvPr>
          <p:cNvPicPr>
            <a:picLocks noChangeAspect="1"/>
          </p:cNvPicPr>
          <p:nvPr/>
        </p:nvPicPr>
        <p:blipFill rotWithShape="1">
          <a:blip r:embed="rId2">
            <a:extLst>
              <a:ext uri="{28A0092B-C50C-407E-A947-70E740481C1C}">
                <a14:useLocalDpi xmlns:a14="http://schemas.microsoft.com/office/drawing/2010/main" val="0"/>
              </a:ext>
            </a:extLst>
          </a:blip>
          <a:srcRect t="17614" b="29045"/>
          <a:stretch/>
        </p:blipFill>
        <p:spPr>
          <a:xfrm>
            <a:off x="2374557" y="1907629"/>
            <a:ext cx="5062282" cy="5400600"/>
          </a:xfrm>
          <a:prstGeom prst="rect">
            <a:avLst/>
          </a:prstGeom>
        </p:spPr>
      </p:pic>
    </p:spTree>
    <p:extLst>
      <p:ext uri="{BB962C8B-B14F-4D97-AF65-F5344CB8AC3E}">
        <p14:creationId xmlns:p14="http://schemas.microsoft.com/office/powerpoint/2010/main" val="343097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508794" y="1475582"/>
            <a:ext cx="9063037" cy="4963690"/>
          </a:xfrm>
        </p:spPr>
        <p:txBody>
          <a:bodyPr/>
          <a:lstStyle/>
          <a:p>
            <a:pPr lvl="0"/>
            <a:r>
              <a:rPr lang="pt-BR" dirty="0"/>
              <a:t>Fiscalização Administrativa</a:t>
            </a:r>
          </a:p>
          <a:p>
            <a:pPr marL="457200" lvl="1" indent="0">
              <a:buNone/>
            </a:pPr>
            <a:endParaRPr lang="pt-BR" dirty="0">
              <a:solidFill>
                <a:srgbClr val="FFFF00"/>
              </a:solidFill>
            </a:endParaRPr>
          </a:p>
        </p:txBody>
      </p:sp>
      <p:sp>
        <p:nvSpPr>
          <p:cNvPr id="5" name="Título 4"/>
          <p:cNvSpPr>
            <a:spLocks noGrp="1"/>
          </p:cNvSpPr>
          <p:nvPr>
            <p:ph type="title"/>
          </p:nvPr>
        </p:nvSpPr>
        <p:spPr>
          <a:xfrm>
            <a:off x="503809" y="323454"/>
            <a:ext cx="7488832" cy="1152128"/>
          </a:xfrm>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19</a:t>
            </a:fld>
            <a:endParaRPr lang="pt-BR" altLang="pt-BR"/>
          </a:p>
        </p:txBody>
      </p:sp>
      <p:sp>
        <p:nvSpPr>
          <p:cNvPr id="3" name="Retângulo 2">
            <a:extLst>
              <a:ext uri="{FF2B5EF4-FFF2-40B4-BE49-F238E27FC236}">
                <a16:creationId xmlns:a16="http://schemas.microsoft.com/office/drawing/2014/main" id="{A29422E0-2561-4D8C-85D1-4DFF24A45CE6}"/>
              </a:ext>
            </a:extLst>
          </p:cNvPr>
          <p:cNvSpPr/>
          <p:nvPr/>
        </p:nvSpPr>
        <p:spPr>
          <a:xfrm>
            <a:off x="4744664" y="2483107"/>
            <a:ext cx="4896892" cy="4016484"/>
          </a:xfrm>
          <a:prstGeom prst="rect">
            <a:avLst/>
          </a:prstGeom>
        </p:spPr>
        <p:txBody>
          <a:bodyPr wrap="square">
            <a:spAutoFit/>
          </a:bodyPr>
          <a:lstStyle/>
          <a:p>
            <a:pPr lvl="1" algn="just">
              <a:lnSpc>
                <a:spcPct val="150000"/>
              </a:lnSpc>
              <a:buFont typeface="Wingdings" panose="05000000000000000000" pitchFamily="2" charset="2"/>
              <a:buChar char="ü"/>
            </a:pPr>
            <a:r>
              <a:rPr lang="pt-BR" dirty="0"/>
              <a:t>Analisar de edital e contrato;</a:t>
            </a:r>
          </a:p>
          <a:p>
            <a:pPr lvl="1" algn="just">
              <a:lnSpc>
                <a:spcPct val="150000"/>
              </a:lnSpc>
              <a:buFont typeface="Wingdings" panose="05000000000000000000" pitchFamily="2" charset="2"/>
              <a:buChar char="ü"/>
            </a:pPr>
            <a:endParaRPr lang="pt-BR" sz="800" dirty="0"/>
          </a:p>
          <a:p>
            <a:pPr lvl="1" algn="just">
              <a:lnSpc>
                <a:spcPct val="150000"/>
              </a:lnSpc>
              <a:buFont typeface="Wingdings" panose="05000000000000000000" pitchFamily="2" charset="2"/>
              <a:buChar char="ü"/>
            </a:pPr>
            <a:r>
              <a:rPr lang="pt-BR" dirty="0"/>
              <a:t>Controlar processo fiscal e de pagamento;</a:t>
            </a:r>
          </a:p>
          <a:p>
            <a:pPr lvl="1" algn="just">
              <a:lnSpc>
                <a:spcPct val="150000"/>
              </a:lnSpc>
              <a:buFont typeface="Wingdings" panose="05000000000000000000" pitchFamily="2" charset="2"/>
              <a:buChar char="ü"/>
            </a:pPr>
            <a:endParaRPr lang="pt-BR" sz="800" dirty="0"/>
          </a:p>
          <a:p>
            <a:pPr lvl="1" algn="just">
              <a:lnSpc>
                <a:spcPct val="150000"/>
              </a:lnSpc>
              <a:buFont typeface="Wingdings" panose="05000000000000000000" pitchFamily="2" charset="2"/>
              <a:buChar char="ü"/>
            </a:pPr>
            <a:r>
              <a:rPr lang="pt-BR" dirty="0" err="1"/>
              <a:t>Análisar</a:t>
            </a:r>
            <a:r>
              <a:rPr lang="pt-BR" dirty="0"/>
              <a:t> e controlar empresas  subcontratadas;</a:t>
            </a:r>
          </a:p>
          <a:p>
            <a:pPr lvl="1" algn="just">
              <a:lnSpc>
                <a:spcPct val="150000"/>
              </a:lnSpc>
              <a:buFont typeface="Wingdings" panose="05000000000000000000" pitchFamily="2" charset="2"/>
              <a:buChar char="ü"/>
            </a:pPr>
            <a:endParaRPr lang="pt-BR" sz="800" dirty="0"/>
          </a:p>
          <a:p>
            <a:pPr lvl="1" algn="just">
              <a:lnSpc>
                <a:spcPct val="150000"/>
              </a:lnSpc>
              <a:buFont typeface="Wingdings" panose="05000000000000000000" pitchFamily="2" charset="2"/>
              <a:buChar char="ü"/>
            </a:pPr>
            <a:r>
              <a:rPr lang="pt-BR" dirty="0"/>
              <a:t>Gerir a garantia de execução;</a:t>
            </a:r>
          </a:p>
          <a:p>
            <a:pPr lvl="1" algn="just">
              <a:lnSpc>
                <a:spcPct val="150000"/>
              </a:lnSpc>
              <a:buFont typeface="Wingdings" panose="05000000000000000000" pitchFamily="2" charset="2"/>
              <a:buChar char="ü"/>
            </a:pPr>
            <a:endParaRPr lang="pt-BR" sz="800" dirty="0"/>
          </a:p>
          <a:p>
            <a:pPr lvl="1" algn="just">
              <a:lnSpc>
                <a:spcPct val="150000"/>
              </a:lnSpc>
              <a:buFont typeface="Wingdings" panose="05000000000000000000" pitchFamily="2" charset="2"/>
              <a:buChar char="ü"/>
            </a:pPr>
            <a:r>
              <a:rPr lang="pt-BR" dirty="0"/>
              <a:t>Gerir o e-PAG.</a:t>
            </a:r>
          </a:p>
          <a:p>
            <a:pPr lvl="1" algn="just"/>
            <a:endParaRPr lang="pt-BR" dirty="0"/>
          </a:p>
        </p:txBody>
      </p:sp>
      <p:pic>
        <p:nvPicPr>
          <p:cNvPr id="7" name="Imagem 6">
            <a:extLst>
              <a:ext uri="{FF2B5EF4-FFF2-40B4-BE49-F238E27FC236}">
                <a16:creationId xmlns:a16="http://schemas.microsoft.com/office/drawing/2014/main" id="{96F97307-1BFD-4E0B-ABBF-E37DAC6909A7}"/>
              </a:ext>
            </a:extLst>
          </p:cNvPr>
          <p:cNvPicPr>
            <a:picLocks noChangeAspect="1"/>
          </p:cNvPicPr>
          <p:nvPr/>
        </p:nvPicPr>
        <p:blipFill rotWithShape="1">
          <a:blip r:embed="rId2"/>
          <a:srcRect t="11154" b="5526"/>
          <a:stretch/>
        </p:blipFill>
        <p:spPr>
          <a:xfrm>
            <a:off x="755640" y="2305074"/>
            <a:ext cx="3779848" cy="4200819"/>
          </a:xfrm>
          <a:prstGeom prst="rect">
            <a:avLst/>
          </a:prstGeom>
        </p:spPr>
      </p:pic>
    </p:spTree>
    <p:extLst>
      <p:ext uri="{BB962C8B-B14F-4D97-AF65-F5344CB8AC3E}">
        <p14:creationId xmlns:p14="http://schemas.microsoft.com/office/powerpoint/2010/main" val="4156026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2</a:t>
            </a:fld>
            <a:endParaRPr lang="pt-BR" altLang="pt-BR"/>
          </a:p>
        </p:txBody>
      </p:sp>
      <p:sp>
        <p:nvSpPr>
          <p:cNvPr id="6" name="Rolagem: Vertical 5">
            <a:extLst>
              <a:ext uri="{FF2B5EF4-FFF2-40B4-BE49-F238E27FC236}">
                <a16:creationId xmlns:a16="http://schemas.microsoft.com/office/drawing/2014/main" id="{3BDE8D5C-1A35-4C97-846E-C3499C843B68}"/>
              </a:ext>
            </a:extLst>
          </p:cNvPr>
          <p:cNvSpPr/>
          <p:nvPr/>
        </p:nvSpPr>
        <p:spPr bwMode="auto">
          <a:xfrm>
            <a:off x="5688384" y="1577578"/>
            <a:ext cx="4320480" cy="5170642"/>
          </a:xfrm>
          <a:prstGeom prst="verticalScroll">
            <a:avLst/>
          </a:prstGeom>
          <a:blipFill dpi="0" rotWithShape="1">
            <a:blip r:embed="rId2">
              <a:extLst>
                <a:ext uri="{28A0092B-C50C-407E-A947-70E740481C1C}">
                  <a14:useLocalDpi xmlns:a14="http://schemas.microsoft.com/office/drawing/2010/main" val="0"/>
                </a:ext>
              </a:extLst>
            </a:blip>
            <a:srcRect/>
            <a:stretch>
              <a:fillRect/>
            </a:stretch>
          </a:blip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dirty="0">
              <a:ln>
                <a:noFill/>
              </a:ln>
              <a:solidFill>
                <a:schemeClr val="bg1"/>
              </a:solidFill>
              <a:effectLst/>
              <a:latin typeface="Arial" charset="0"/>
              <a:ea typeface="Microsoft YaHei" charset="-122"/>
            </a:endParaRPr>
          </a:p>
        </p:txBody>
      </p:sp>
      <p:sp>
        <p:nvSpPr>
          <p:cNvPr id="9" name="Espaço Reservado para Conteúdo 5">
            <a:extLst>
              <a:ext uri="{FF2B5EF4-FFF2-40B4-BE49-F238E27FC236}">
                <a16:creationId xmlns:a16="http://schemas.microsoft.com/office/drawing/2014/main" id="{82F0E669-40AF-4C9F-BB74-7E180980B8F4}"/>
              </a:ext>
            </a:extLst>
          </p:cNvPr>
          <p:cNvSpPr txBox="1">
            <a:spLocks/>
          </p:cNvSpPr>
          <p:nvPr/>
        </p:nvSpPr>
        <p:spPr>
          <a:xfrm>
            <a:off x="6372460" y="2523371"/>
            <a:ext cx="2952328" cy="4320480"/>
          </a:xfrm>
          <a:prstGeom prst="rect">
            <a:avLst/>
          </a:prstGeom>
        </p:spPr>
        <p:txBody>
          <a:bodyPr/>
          <a:lstStyle>
            <a:lvl1pPr marL="342900" indent="-342900" algn="l" defTabSz="449263" rtl="0" eaLnBrk="0" fontAlgn="base" hangingPunct="0">
              <a:lnSpc>
                <a:spcPct val="93000"/>
              </a:lnSpc>
              <a:spcBef>
                <a:spcPct val="0"/>
              </a:spcBef>
              <a:spcAft>
                <a:spcPts val="1425"/>
              </a:spcAft>
              <a:buClr>
                <a:srgbClr val="FFFF00"/>
              </a:buClr>
              <a:buSzPct val="100000"/>
              <a:buFont typeface="Times New Roman" panose="02020603050405020304" pitchFamily="18" charset="0"/>
              <a:buChar char="•"/>
              <a:defRPr sz="3200">
                <a:solidFill>
                  <a:srgbClr val="FFFF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FFFF00"/>
              </a:buClr>
              <a:buSzPct val="100000"/>
              <a:buFont typeface="Times New Roman" panose="02020603050405020304" pitchFamily="18" charset="0"/>
              <a:buChar char="–"/>
              <a:defRPr sz="2800">
                <a:solidFill>
                  <a:srgbClr val="FFFF00"/>
                </a:solidFill>
                <a:latin typeface="+mn-lt"/>
                <a:ea typeface="+mn-ea"/>
              </a:defRPr>
            </a:lvl2pPr>
            <a:lvl3pPr marL="1143000" indent="-228600" algn="l" defTabSz="449263" rtl="0" eaLnBrk="0" fontAlgn="base" hangingPunct="0">
              <a:lnSpc>
                <a:spcPct val="93000"/>
              </a:lnSpc>
              <a:spcBef>
                <a:spcPct val="0"/>
              </a:spcBef>
              <a:spcAft>
                <a:spcPts val="850"/>
              </a:spcAft>
              <a:buClr>
                <a:srgbClr val="FFFF00"/>
              </a:buClr>
              <a:buSzPct val="100000"/>
              <a:buFont typeface="Times New Roman" panose="02020603050405020304" pitchFamily="18" charset="0"/>
              <a:buChar char="•"/>
              <a:defRPr sz="2400">
                <a:solidFill>
                  <a:srgbClr val="FFFF00"/>
                </a:solidFill>
                <a:latin typeface="+mn-lt"/>
                <a:ea typeface="+mn-ea"/>
              </a:defRPr>
            </a:lvl3pPr>
            <a:lvl4pPr marL="1600200" indent="-228600" algn="l" defTabSz="449263" rtl="0" eaLnBrk="0" fontAlgn="base" hangingPunct="0">
              <a:lnSpc>
                <a:spcPct val="93000"/>
              </a:lnSpc>
              <a:spcBef>
                <a:spcPct val="0"/>
              </a:spcBef>
              <a:spcAft>
                <a:spcPts val="575"/>
              </a:spcAft>
              <a:buClr>
                <a:srgbClr val="FFFF00"/>
              </a:buClr>
              <a:buSzPct val="100000"/>
              <a:buFont typeface="Times New Roman" panose="02020603050405020304" pitchFamily="18" charset="0"/>
              <a:buChar char="–"/>
              <a:defRPr sz="2000">
                <a:solidFill>
                  <a:srgbClr val="FFFF00"/>
                </a:solidFill>
                <a:latin typeface="+mn-lt"/>
                <a:ea typeface="+mn-ea"/>
              </a:defRPr>
            </a:lvl4pPr>
            <a:lvl5pPr marL="2057400" indent="-228600" algn="l" defTabSz="449263" rtl="0" eaLnBrk="0" fontAlgn="base" hangingPunct="0">
              <a:lnSpc>
                <a:spcPct val="93000"/>
              </a:lnSpc>
              <a:spcBef>
                <a:spcPct val="0"/>
              </a:spcBef>
              <a:spcAft>
                <a:spcPts val="288"/>
              </a:spcAft>
              <a:buClr>
                <a:srgbClr val="FFFF00"/>
              </a:buClr>
              <a:buSzPct val="100000"/>
              <a:buFont typeface="Times New Roman" panose="02020603050405020304" pitchFamily="18" charset="0"/>
              <a:buChar char="»"/>
              <a:defRPr sz="2000">
                <a:solidFill>
                  <a:srgbClr val="FFFF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9pPr>
          </a:lstStyle>
          <a:p>
            <a:pPr marL="0" indent="0" algn="r">
              <a:buNone/>
            </a:pPr>
            <a:r>
              <a:rPr lang="pt-BR" sz="2400" b="1" kern="0" dirty="0">
                <a:solidFill>
                  <a:schemeClr val="tx1"/>
                </a:solidFill>
              </a:rPr>
              <a:t>“</a:t>
            </a:r>
            <a:r>
              <a:rPr lang="pt-BR" sz="2800" b="1" dirty="0">
                <a:solidFill>
                  <a:schemeClr val="tx1"/>
                </a:solidFill>
              </a:rPr>
              <a:t>Em geral, dirigir muitos é quase igual dirigir poucos. Depende somente de organização.</a:t>
            </a:r>
            <a:r>
              <a:rPr lang="pt-BR" sz="2400" b="1" kern="0" dirty="0">
                <a:solidFill>
                  <a:schemeClr val="tx1"/>
                </a:solidFill>
              </a:rPr>
              <a:t>”</a:t>
            </a:r>
          </a:p>
          <a:p>
            <a:pPr marL="0" indent="0" algn="r" fontAlgn="ctr">
              <a:buNone/>
            </a:pPr>
            <a:r>
              <a:rPr lang="pt-BR" sz="2400" b="1" kern="0" dirty="0">
                <a:solidFill>
                  <a:schemeClr val="tx1"/>
                </a:solidFill>
                <a:latin typeface="Calibri"/>
              </a:rPr>
              <a:t>Sun </a:t>
            </a:r>
            <a:r>
              <a:rPr lang="pt-BR" sz="2400" b="1" kern="0" dirty="0" err="1">
                <a:solidFill>
                  <a:schemeClr val="tx1"/>
                </a:solidFill>
                <a:latin typeface="Calibri"/>
              </a:rPr>
              <a:t>Tzu</a:t>
            </a:r>
            <a:endParaRPr lang="pt-BR" sz="2400" b="1" kern="0" dirty="0">
              <a:solidFill>
                <a:schemeClr val="tx1"/>
              </a:solidFill>
              <a:latin typeface="Calibri"/>
            </a:endParaRPr>
          </a:p>
        </p:txBody>
      </p:sp>
      <p:sp>
        <p:nvSpPr>
          <p:cNvPr id="10" name="Título 2"/>
          <p:cNvSpPr>
            <a:spLocks noGrp="1"/>
          </p:cNvSpPr>
          <p:nvPr>
            <p:ph type="title"/>
          </p:nvPr>
        </p:nvSpPr>
        <p:spPr>
          <a:xfrm>
            <a:off x="503809" y="323453"/>
            <a:ext cx="7488832" cy="1254125"/>
          </a:xfrm>
        </p:spPr>
        <p:txBody>
          <a:bodyPr/>
          <a:lstStyle/>
          <a:p>
            <a:r>
              <a:rPr lang="pt-BR" b="1" dirty="0">
                <a:solidFill>
                  <a:schemeClr val="bg1"/>
                </a:solidFill>
                <a:effectLst>
                  <a:outerShdw blurRad="38100" dist="38100" dir="2700000" algn="tl">
                    <a:srgbClr val="000000">
                      <a:alpha val="43137"/>
                    </a:srgbClr>
                  </a:outerShdw>
                </a:effectLst>
              </a:rPr>
              <a:t>REGRAS DE COMANDO</a:t>
            </a:r>
          </a:p>
        </p:txBody>
      </p:sp>
      <p:pic>
        <p:nvPicPr>
          <p:cNvPr id="3" name="Espaço Reservado para Conteúdo 2">
            <a:extLst>
              <a:ext uri="{FF2B5EF4-FFF2-40B4-BE49-F238E27FC236}">
                <a16:creationId xmlns:a16="http://schemas.microsoft.com/office/drawing/2014/main" id="{5F77BCE9-69F3-4616-8CB2-07619E28F7A9}"/>
              </a:ext>
            </a:extLst>
          </p:cNvPr>
          <p:cNvPicPr>
            <a:picLocks noGrp="1" noChangeAspect="1"/>
          </p:cNvPicPr>
          <p:nvPr>
            <p:ph idx="1"/>
          </p:nvPr>
        </p:nvPicPr>
        <p:blipFill>
          <a:blip r:embed="rId3"/>
          <a:stretch>
            <a:fillRect/>
          </a:stretch>
        </p:blipFill>
        <p:spPr>
          <a:xfrm>
            <a:off x="1345070" y="1577578"/>
            <a:ext cx="3528962" cy="2182863"/>
          </a:xfrm>
          <a:prstGeom prst="rect">
            <a:avLst/>
          </a:prstGeom>
        </p:spPr>
      </p:pic>
      <p:pic>
        <p:nvPicPr>
          <p:cNvPr id="7" name="Imagem 6">
            <a:extLst>
              <a:ext uri="{FF2B5EF4-FFF2-40B4-BE49-F238E27FC236}">
                <a16:creationId xmlns:a16="http://schemas.microsoft.com/office/drawing/2014/main" id="{5DF462FB-F9B2-4C6B-83D8-47F9DBFF725D}"/>
              </a:ext>
            </a:extLst>
          </p:cNvPr>
          <p:cNvPicPr>
            <a:picLocks noChangeAspect="1"/>
          </p:cNvPicPr>
          <p:nvPr/>
        </p:nvPicPr>
        <p:blipFill>
          <a:blip r:embed="rId4"/>
          <a:stretch>
            <a:fillRect/>
          </a:stretch>
        </p:blipFill>
        <p:spPr>
          <a:xfrm>
            <a:off x="522437" y="3933584"/>
            <a:ext cx="5034210" cy="2832755"/>
          </a:xfrm>
          <a:prstGeom prst="rect">
            <a:avLst/>
          </a:prstGeom>
        </p:spPr>
      </p:pic>
    </p:spTree>
    <p:extLst>
      <p:ext uri="{BB962C8B-B14F-4D97-AF65-F5344CB8AC3E}">
        <p14:creationId xmlns:p14="http://schemas.microsoft.com/office/powerpoint/2010/main" val="3257662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508794" y="1475582"/>
            <a:ext cx="9063037" cy="4963690"/>
          </a:xfrm>
        </p:spPr>
        <p:txBody>
          <a:bodyPr/>
          <a:lstStyle/>
          <a:p>
            <a:pPr lvl="0"/>
            <a:r>
              <a:rPr lang="pt-BR" dirty="0"/>
              <a:t>Comissão de Fiscalização Técnica</a:t>
            </a:r>
          </a:p>
          <a:p>
            <a:pPr lvl="1"/>
            <a:r>
              <a:rPr lang="pt-BR" dirty="0"/>
              <a:t>PDC (Presidente da COMFIS-</a:t>
            </a:r>
            <a:r>
              <a:rPr lang="pt-BR" dirty="0" err="1"/>
              <a:t>Tec</a:t>
            </a:r>
            <a:r>
              <a:rPr lang="pt-BR" dirty="0"/>
              <a:t>)</a:t>
            </a:r>
          </a:p>
          <a:p>
            <a:pPr marL="0" indent="0" algn="just">
              <a:buNone/>
            </a:pPr>
            <a:r>
              <a:rPr lang="pt-BR" sz="1800" dirty="0"/>
              <a:t>Profissional com formação de nível superior, oficial ou civil assemelhado, em Engenharia ou Arquitetura e/ou com habilitação compatível e expertise coerente com o objeto a ser fiscalizado. </a:t>
            </a:r>
          </a:p>
          <a:p>
            <a:pPr marL="457200" lvl="1" indent="0">
              <a:buNone/>
            </a:pPr>
            <a:endParaRPr lang="pt-BR" dirty="0">
              <a:solidFill>
                <a:srgbClr val="FFFF00"/>
              </a:solidFill>
            </a:endParaRPr>
          </a:p>
        </p:txBody>
      </p:sp>
      <p:sp>
        <p:nvSpPr>
          <p:cNvPr id="5" name="Título 4"/>
          <p:cNvSpPr>
            <a:spLocks noGrp="1"/>
          </p:cNvSpPr>
          <p:nvPr>
            <p:ph type="title"/>
          </p:nvPr>
        </p:nvSpPr>
        <p:spPr>
          <a:xfrm>
            <a:off x="503809" y="323454"/>
            <a:ext cx="7488832" cy="1152128"/>
          </a:xfrm>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20</a:t>
            </a:fld>
            <a:endParaRPr lang="pt-BR" altLang="pt-BR"/>
          </a:p>
        </p:txBody>
      </p:sp>
      <p:pic>
        <p:nvPicPr>
          <p:cNvPr id="2" name="Imagem 1">
            <a:extLst>
              <a:ext uri="{FF2B5EF4-FFF2-40B4-BE49-F238E27FC236}">
                <a16:creationId xmlns:a16="http://schemas.microsoft.com/office/drawing/2014/main" id="{DAE20686-996A-4ED0-A6C6-17A1351D1009}"/>
              </a:ext>
            </a:extLst>
          </p:cNvPr>
          <p:cNvPicPr>
            <a:picLocks noChangeAspect="1"/>
          </p:cNvPicPr>
          <p:nvPr/>
        </p:nvPicPr>
        <p:blipFill>
          <a:blip r:embed="rId2"/>
          <a:stretch>
            <a:fillRect/>
          </a:stretch>
        </p:blipFill>
        <p:spPr>
          <a:xfrm>
            <a:off x="1007864" y="3562035"/>
            <a:ext cx="4464369" cy="3348276"/>
          </a:xfrm>
          <a:prstGeom prst="rect">
            <a:avLst/>
          </a:prstGeom>
        </p:spPr>
      </p:pic>
      <p:sp>
        <p:nvSpPr>
          <p:cNvPr id="3" name="Retângulo 2">
            <a:extLst>
              <a:ext uri="{FF2B5EF4-FFF2-40B4-BE49-F238E27FC236}">
                <a16:creationId xmlns:a16="http://schemas.microsoft.com/office/drawing/2014/main" id="{A29422E0-2561-4D8C-85D1-4DFF24A45CE6}"/>
              </a:ext>
            </a:extLst>
          </p:cNvPr>
          <p:cNvSpPr/>
          <p:nvPr/>
        </p:nvSpPr>
        <p:spPr>
          <a:xfrm>
            <a:off x="5400352" y="3800161"/>
            <a:ext cx="4099598" cy="3139321"/>
          </a:xfrm>
          <a:prstGeom prst="rect">
            <a:avLst/>
          </a:prstGeom>
        </p:spPr>
        <p:txBody>
          <a:bodyPr wrap="square">
            <a:spAutoFit/>
          </a:bodyPr>
          <a:lstStyle/>
          <a:p>
            <a:pPr lvl="1" algn="just"/>
            <a:r>
              <a:rPr lang="pt-BR" dirty="0"/>
              <a:t>     A designação do PDC dar-se-á pelo Gestor do Contrato, sob o requisito de possuir expertise no objeto contrato, bem como possuir boas relações em gestão de equipe e visão holística da organização matricial da CODCTA.</a:t>
            </a:r>
          </a:p>
          <a:p>
            <a:pPr lvl="1" algn="just"/>
            <a:endParaRPr lang="pt-BR" dirty="0"/>
          </a:p>
          <a:p>
            <a:pPr lvl="1" algn="just"/>
            <a:r>
              <a:rPr lang="pt-BR" dirty="0"/>
              <a:t>   “é o Advogado da COMFIS-</a:t>
            </a:r>
            <a:r>
              <a:rPr lang="pt-BR" dirty="0" err="1"/>
              <a:t>Tec</a:t>
            </a:r>
            <a:r>
              <a:rPr lang="pt-BR" dirty="0"/>
              <a:t>”</a:t>
            </a:r>
          </a:p>
          <a:p>
            <a:pPr lvl="1" algn="just"/>
            <a:endParaRPr lang="pt-BR" dirty="0"/>
          </a:p>
        </p:txBody>
      </p:sp>
    </p:spTree>
    <p:extLst>
      <p:ext uri="{BB962C8B-B14F-4D97-AF65-F5344CB8AC3E}">
        <p14:creationId xmlns:p14="http://schemas.microsoft.com/office/powerpoint/2010/main" val="1613617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503238" y="1768475"/>
            <a:ext cx="9063037" cy="4963690"/>
          </a:xfrm>
        </p:spPr>
        <p:txBody>
          <a:bodyPr/>
          <a:lstStyle/>
          <a:p>
            <a:pPr marL="571500" indent="-571500" algn="just">
              <a:lnSpc>
                <a:spcPct val="150000"/>
              </a:lnSpc>
              <a:buFont typeface="Arial" panose="020B0604020202020204" pitchFamily="34" charset="0"/>
              <a:buChar char="•"/>
            </a:pPr>
            <a:r>
              <a:rPr lang="pt-BR" dirty="0"/>
              <a:t>Comissão de Fiscalização Técnica</a:t>
            </a:r>
          </a:p>
          <a:p>
            <a:pPr algn="just">
              <a:lnSpc>
                <a:spcPct val="150000"/>
              </a:lnSpc>
              <a:buFont typeface="Wingdings" panose="05000000000000000000" pitchFamily="2" charset="2"/>
              <a:buChar char="ü"/>
            </a:pPr>
            <a:r>
              <a:rPr lang="pt-BR" sz="1800" b="1" dirty="0">
                <a:cs typeface="Calibri" panose="020F0502020204030204" pitchFamily="34" charset="0"/>
              </a:rPr>
              <a:t>Visão geral do projeto;</a:t>
            </a:r>
          </a:p>
          <a:p>
            <a:pPr algn="just">
              <a:lnSpc>
                <a:spcPct val="150000"/>
              </a:lnSpc>
              <a:buFont typeface="Wingdings" panose="05000000000000000000" pitchFamily="2" charset="2"/>
              <a:buChar char="ü"/>
            </a:pPr>
            <a:r>
              <a:rPr lang="pt-BR" sz="1800" b="1" dirty="0">
                <a:cs typeface="Calibri" panose="020F0502020204030204" pitchFamily="34" charset="0"/>
              </a:rPr>
              <a:t>Informações contratuais;</a:t>
            </a:r>
          </a:p>
          <a:p>
            <a:pPr algn="just">
              <a:lnSpc>
                <a:spcPct val="150000"/>
              </a:lnSpc>
              <a:buFont typeface="Wingdings" panose="05000000000000000000" pitchFamily="2" charset="2"/>
              <a:buChar char="ü"/>
            </a:pPr>
            <a:r>
              <a:rPr lang="pt-BR" sz="1800" b="1" dirty="0">
                <a:cs typeface="Calibri" panose="020F0502020204030204" pitchFamily="34" charset="0"/>
              </a:rPr>
              <a:t>Escopo contratado;</a:t>
            </a:r>
          </a:p>
          <a:p>
            <a:pPr algn="just">
              <a:lnSpc>
                <a:spcPct val="150000"/>
              </a:lnSpc>
              <a:buFont typeface="Wingdings" panose="05000000000000000000" pitchFamily="2" charset="2"/>
              <a:buChar char="ü"/>
            </a:pPr>
            <a:r>
              <a:rPr lang="pt-BR" sz="1800" b="1" dirty="0">
                <a:cs typeface="Calibri" panose="020F0502020204030204" pitchFamily="34" charset="0"/>
              </a:rPr>
              <a:t>Documentos apresentados pela Contratada para início da obra;</a:t>
            </a:r>
          </a:p>
          <a:p>
            <a:pPr algn="just">
              <a:lnSpc>
                <a:spcPct val="150000"/>
              </a:lnSpc>
              <a:buFont typeface="Wingdings" panose="05000000000000000000" pitchFamily="2" charset="2"/>
              <a:buChar char="ü"/>
            </a:pPr>
            <a:r>
              <a:rPr lang="pt-BR" sz="1800" b="1" dirty="0">
                <a:cs typeface="Calibri" panose="020F0502020204030204" pitchFamily="34" charset="0"/>
              </a:rPr>
              <a:t>Planejamento para início da obra;</a:t>
            </a:r>
          </a:p>
          <a:p>
            <a:pPr algn="just">
              <a:lnSpc>
                <a:spcPct val="150000"/>
              </a:lnSpc>
              <a:buFont typeface="Wingdings" panose="05000000000000000000" pitchFamily="2" charset="2"/>
              <a:buChar char="ü"/>
            </a:pPr>
            <a:r>
              <a:rPr lang="pt-BR" sz="1800" b="1" dirty="0">
                <a:cs typeface="Calibri" panose="020F0502020204030204" pitchFamily="34" charset="0"/>
              </a:rPr>
              <a:t>Análise da planilha da obra;</a:t>
            </a:r>
          </a:p>
          <a:p>
            <a:pPr algn="just">
              <a:lnSpc>
                <a:spcPct val="150000"/>
              </a:lnSpc>
              <a:buFont typeface="Wingdings" panose="05000000000000000000" pitchFamily="2" charset="2"/>
              <a:buChar char="ü"/>
            </a:pPr>
            <a:r>
              <a:rPr lang="pt-BR" sz="1800" b="1" dirty="0">
                <a:cs typeface="Calibri" panose="020F0502020204030204" pitchFamily="34" charset="0"/>
              </a:rPr>
              <a:t>Plano de ataque da Contratada.</a:t>
            </a:r>
          </a:p>
          <a:p>
            <a:pPr marL="457200" lvl="1" indent="0">
              <a:buNone/>
            </a:pPr>
            <a:endParaRPr lang="pt-BR" dirty="0">
              <a:solidFill>
                <a:srgbClr val="FFFF00"/>
              </a:solidFill>
            </a:endParaRPr>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21</a:t>
            </a:fld>
            <a:endParaRPr lang="pt-BR" altLang="pt-BR"/>
          </a:p>
        </p:txBody>
      </p:sp>
    </p:spTree>
    <p:extLst>
      <p:ext uri="{BB962C8B-B14F-4D97-AF65-F5344CB8AC3E}">
        <p14:creationId xmlns:p14="http://schemas.microsoft.com/office/powerpoint/2010/main" val="4194724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761673" y="1357566"/>
            <a:ext cx="7993460" cy="454336"/>
          </a:xfrm>
        </p:spPr>
        <p:txBody>
          <a:bodyPr/>
          <a:lstStyle/>
          <a:p>
            <a:pPr marL="0" lvl="0" indent="0" algn="ctr">
              <a:buNone/>
            </a:pPr>
            <a:r>
              <a:rPr lang="pt-BR" sz="2400" dirty="0"/>
              <a:t>O FISCAL</a:t>
            </a:r>
          </a:p>
          <a:p>
            <a:pPr marL="0" lvl="0" indent="0">
              <a:buNone/>
            </a:pPr>
            <a:r>
              <a:rPr lang="pt-BR" dirty="0"/>
              <a:t>	</a:t>
            </a:r>
          </a:p>
          <a:p>
            <a:endParaRPr lang="pt-BR" dirty="0"/>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22</a:t>
            </a:fld>
            <a:endParaRPr lang="pt-BR" altLang="pt-BR" dirty="0"/>
          </a:p>
        </p:txBody>
      </p:sp>
      <p:sp>
        <p:nvSpPr>
          <p:cNvPr id="11" name="Retângulo 10">
            <a:extLst>
              <a:ext uri="{FF2B5EF4-FFF2-40B4-BE49-F238E27FC236}">
                <a16:creationId xmlns:a16="http://schemas.microsoft.com/office/drawing/2014/main" id="{71AA135C-CD9B-4A75-9E92-1FFB3E965977}"/>
              </a:ext>
            </a:extLst>
          </p:cNvPr>
          <p:cNvSpPr/>
          <p:nvPr/>
        </p:nvSpPr>
        <p:spPr>
          <a:xfrm>
            <a:off x="3960192" y="2637962"/>
            <a:ext cx="5944255" cy="4278094"/>
          </a:xfrm>
          <a:prstGeom prst="rect">
            <a:avLst/>
          </a:prstGeom>
        </p:spPr>
        <p:txBody>
          <a:bodyPr wrap="square">
            <a:spAutoFit/>
          </a:bodyPr>
          <a:lstStyle/>
          <a:p>
            <a:pPr algn="ctr"/>
            <a:r>
              <a:rPr lang="pt-BR" dirty="0"/>
              <a:t>ICA 12-23/2017</a:t>
            </a:r>
          </a:p>
          <a:p>
            <a:pPr algn="just"/>
            <a:endParaRPr lang="pt-BR" dirty="0"/>
          </a:p>
          <a:p>
            <a:pPr algn="just"/>
            <a:endParaRPr lang="pt-BR" dirty="0"/>
          </a:p>
          <a:p>
            <a:pPr algn="just"/>
            <a:r>
              <a:rPr lang="pt-BR" dirty="0"/>
              <a:t>Agente da Administração especificamente designado para atuar como representante da Unidade no acompanhamento e na fiscalização da execução de instrumento contratual.</a:t>
            </a:r>
          </a:p>
          <a:p>
            <a:pPr algn="ctr"/>
            <a:endParaRPr lang="pt-BR" sz="1600" dirty="0">
              <a:latin typeface="+mn-lt"/>
              <a:ea typeface="+mn-ea"/>
            </a:endParaRPr>
          </a:p>
          <a:p>
            <a:pPr algn="ct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algn="just"/>
            <a:endParaRPr lang="pt-BR" sz="1600" dirty="0">
              <a:latin typeface="+mn-lt"/>
              <a:ea typeface="+mn-ea"/>
            </a:endParaRPr>
          </a:p>
          <a:p>
            <a:pPr algn="just"/>
            <a:endParaRPr lang="pt-BR" dirty="0">
              <a:latin typeface="+mn-lt"/>
              <a:ea typeface="+mn-ea"/>
            </a:endParaRPr>
          </a:p>
        </p:txBody>
      </p:sp>
      <p:pic>
        <p:nvPicPr>
          <p:cNvPr id="3" name="Imagem 2">
            <a:extLst>
              <a:ext uri="{FF2B5EF4-FFF2-40B4-BE49-F238E27FC236}">
                <a16:creationId xmlns:a16="http://schemas.microsoft.com/office/drawing/2014/main" id="{F2DBB99A-5192-464D-B235-C93A52A26FCB}"/>
              </a:ext>
            </a:extLst>
          </p:cNvPr>
          <p:cNvPicPr>
            <a:picLocks noChangeAspect="1"/>
          </p:cNvPicPr>
          <p:nvPr/>
        </p:nvPicPr>
        <p:blipFill rotWithShape="1">
          <a:blip r:embed="rId2"/>
          <a:srcRect l="32591" t="43186" r="60715" b="30668"/>
          <a:stretch/>
        </p:blipFill>
        <p:spPr>
          <a:xfrm flipH="1">
            <a:off x="496983" y="2402098"/>
            <a:ext cx="3351602" cy="4303061"/>
          </a:xfrm>
          <a:prstGeom prst="rect">
            <a:avLst/>
          </a:prstGeom>
        </p:spPr>
      </p:pic>
    </p:spTree>
    <p:extLst>
      <p:ext uri="{BB962C8B-B14F-4D97-AF65-F5344CB8AC3E}">
        <p14:creationId xmlns:p14="http://schemas.microsoft.com/office/powerpoint/2010/main" val="89807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761673" y="1357566"/>
            <a:ext cx="7993460" cy="454336"/>
          </a:xfrm>
        </p:spPr>
        <p:txBody>
          <a:bodyPr/>
          <a:lstStyle/>
          <a:p>
            <a:pPr marL="0" lvl="0" indent="0" algn="ctr">
              <a:buNone/>
            </a:pPr>
            <a:r>
              <a:rPr lang="pt-BR" sz="2400" dirty="0"/>
              <a:t>ATRIBUIÇÕES DO FISCAL DE DIA</a:t>
            </a:r>
          </a:p>
          <a:p>
            <a:pPr marL="0" lvl="0" indent="0">
              <a:buNone/>
            </a:pPr>
            <a:r>
              <a:rPr lang="pt-BR" dirty="0"/>
              <a:t>	</a:t>
            </a:r>
          </a:p>
          <a:p>
            <a:endParaRPr lang="pt-BR" dirty="0"/>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23</a:t>
            </a:fld>
            <a:endParaRPr lang="pt-BR" altLang="pt-BR" dirty="0"/>
          </a:p>
        </p:txBody>
      </p:sp>
      <p:sp>
        <p:nvSpPr>
          <p:cNvPr id="11" name="Retângulo 10">
            <a:extLst>
              <a:ext uri="{FF2B5EF4-FFF2-40B4-BE49-F238E27FC236}">
                <a16:creationId xmlns:a16="http://schemas.microsoft.com/office/drawing/2014/main" id="{71AA135C-CD9B-4A75-9E92-1FFB3E965977}"/>
              </a:ext>
            </a:extLst>
          </p:cNvPr>
          <p:cNvSpPr/>
          <p:nvPr/>
        </p:nvSpPr>
        <p:spPr>
          <a:xfrm>
            <a:off x="3836377" y="1801955"/>
            <a:ext cx="5944255" cy="7509748"/>
          </a:xfrm>
          <a:prstGeom prst="rect">
            <a:avLst/>
          </a:prstGeom>
        </p:spPr>
        <p:txBody>
          <a:bodyPr wrap="square">
            <a:spAutoFit/>
          </a:bodyPr>
          <a:lstStyle/>
          <a:p>
            <a:pPr marL="285750" indent="-285750" algn="just">
              <a:buFont typeface="Wingdings" panose="05000000000000000000" pitchFamily="2" charset="2"/>
              <a:buChar char="ü"/>
            </a:pPr>
            <a:r>
              <a:rPr lang="pt-BR" sz="1600" dirty="0">
                <a:latin typeface="+mn-lt"/>
                <a:ea typeface="+mn-ea"/>
              </a:rPr>
              <a:t>Diligenciar continuamente para que os termos pactuados em instrumento contratual sejam fielmente cumpridos pelas partes, conforme legislação em vigor, identificando eventuais desvios, para fins de adotar ações preventivas ou, quando cabível, propô-las ao PDC;</a:t>
            </a:r>
          </a:p>
          <a:p>
            <a:pPr algn="just"/>
            <a:endParaRPr lang="pt-BR" sz="1600" dirty="0">
              <a:latin typeface="+mn-lt"/>
              <a:ea typeface="+mn-ea"/>
            </a:endParaRPr>
          </a:p>
          <a:p>
            <a:pPr marL="285750" indent="-285750" algn="just">
              <a:buFont typeface="Wingdings" panose="05000000000000000000" pitchFamily="2" charset="2"/>
              <a:buChar char="ü"/>
            </a:pPr>
            <a:r>
              <a:rPr lang="pt-BR" sz="1600" dirty="0">
                <a:latin typeface="+mn-lt"/>
                <a:ea typeface="+mn-ea"/>
              </a:rPr>
              <a:t>Avaliar e identificar possível funcionário da Contratada que não corresponda às exigências da administração, em especial a qualificação de operadores;</a:t>
            </a:r>
          </a:p>
          <a:p>
            <a:pPr algn="just"/>
            <a:endParaRPr lang="pt-BR" sz="1600" dirty="0">
              <a:latin typeface="+mn-lt"/>
              <a:ea typeface="+mn-ea"/>
            </a:endParaRPr>
          </a:p>
          <a:p>
            <a:pPr marL="285750" indent="-285750" algn="just">
              <a:buFont typeface="Wingdings" panose="05000000000000000000" pitchFamily="2" charset="2"/>
              <a:buChar char="ü"/>
            </a:pPr>
            <a:r>
              <a:rPr lang="pt-BR" sz="1600" dirty="0">
                <a:latin typeface="+mn-lt"/>
                <a:ea typeface="+mn-ea"/>
              </a:rPr>
              <a:t>Verificar a qualidade da matéria-prima e dos componentes que serão utilizados na obra e, quando cabível, solicitar certificados de garantia, às expensas da contratada;</a:t>
            </a:r>
          </a:p>
          <a:p>
            <a:pPr algn="just"/>
            <a:endParaRPr lang="pt-BR" sz="1600" dirty="0">
              <a:latin typeface="+mn-lt"/>
              <a:ea typeface="+mn-ea"/>
            </a:endParaRPr>
          </a:p>
          <a:p>
            <a:pPr marL="285750" indent="-285750" algn="just">
              <a:buFont typeface="Wingdings" panose="05000000000000000000" pitchFamily="2" charset="2"/>
              <a:buChar char="ü"/>
            </a:pPr>
            <a:r>
              <a:rPr lang="pt-BR" sz="1600" dirty="0">
                <a:latin typeface="+mn-lt"/>
                <a:ea typeface="+mn-ea"/>
              </a:rPr>
              <a:t>Preparar-se para o serviço, buscando informações com o seu antecessor, acompanhando o grupo de mensagem e lendo o PDS dos dias anteriores e revisando as especificações das atividades correntes;</a:t>
            </a:r>
          </a:p>
          <a:p>
            <a:pPr algn="just"/>
            <a:endParaRPr lang="pt-BR" sz="1600" dirty="0">
              <a:latin typeface="+mn-lt"/>
              <a:ea typeface="+mn-ea"/>
            </a:endParaRPr>
          </a:p>
          <a:p>
            <a:pPr marL="285750" indent="-285750" algn="just">
              <a:buFont typeface="Wingdings" panose="05000000000000000000" pitchFamily="2" charset="2"/>
              <a:buChar char="ü"/>
            </a:pPr>
            <a:r>
              <a:rPr lang="pt-BR" sz="1600" dirty="0">
                <a:latin typeface="+mn-lt"/>
                <a:ea typeface="+mn-ea"/>
              </a:rPr>
              <a:t>Fomentar a conscientização, instrução e orientação dos servidores para a prevenção de acidentes do trabalho e de doenças ocupacionais;</a:t>
            </a:r>
          </a:p>
          <a:p>
            <a:pPr marL="285750" indent="-285750" algn="just">
              <a:buFont typeface="Wingdings" panose="05000000000000000000" pitchFamily="2" charset="2"/>
              <a:buChar char="ü"/>
            </a:pP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algn="just"/>
            <a:endParaRPr lang="pt-BR" sz="1600" dirty="0">
              <a:latin typeface="+mn-lt"/>
              <a:ea typeface="+mn-ea"/>
            </a:endParaRPr>
          </a:p>
          <a:p>
            <a:pPr algn="just"/>
            <a:endParaRPr lang="pt-BR" dirty="0">
              <a:latin typeface="+mn-lt"/>
              <a:ea typeface="+mn-ea"/>
            </a:endParaRPr>
          </a:p>
        </p:txBody>
      </p:sp>
      <p:pic>
        <p:nvPicPr>
          <p:cNvPr id="3" name="Imagem 2">
            <a:extLst>
              <a:ext uri="{FF2B5EF4-FFF2-40B4-BE49-F238E27FC236}">
                <a16:creationId xmlns:a16="http://schemas.microsoft.com/office/drawing/2014/main" id="{F2DBB99A-5192-464D-B235-C93A52A26FCB}"/>
              </a:ext>
            </a:extLst>
          </p:cNvPr>
          <p:cNvPicPr>
            <a:picLocks noChangeAspect="1"/>
          </p:cNvPicPr>
          <p:nvPr/>
        </p:nvPicPr>
        <p:blipFill rotWithShape="1">
          <a:blip r:embed="rId2"/>
          <a:srcRect l="32591" t="43186" r="60715" b="30668"/>
          <a:stretch/>
        </p:blipFill>
        <p:spPr>
          <a:xfrm flipH="1">
            <a:off x="496983" y="2402098"/>
            <a:ext cx="3351602" cy="4303061"/>
          </a:xfrm>
          <a:prstGeom prst="rect">
            <a:avLst/>
          </a:prstGeom>
        </p:spPr>
      </p:pic>
    </p:spTree>
    <p:extLst>
      <p:ext uri="{BB962C8B-B14F-4D97-AF65-F5344CB8AC3E}">
        <p14:creationId xmlns:p14="http://schemas.microsoft.com/office/powerpoint/2010/main" val="2336818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761673" y="1357566"/>
            <a:ext cx="7993460" cy="454336"/>
          </a:xfrm>
        </p:spPr>
        <p:txBody>
          <a:bodyPr/>
          <a:lstStyle/>
          <a:p>
            <a:pPr marL="0" lvl="0" indent="0" algn="ctr">
              <a:buNone/>
            </a:pPr>
            <a:r>
              <a:rPr lang="pt-BR" sz="2400" dirty="0"/>
              <a:t>ATRIBUIÇÕES DO FISCAL DE DIA</a:t>
            </a:r>
          </a:p>
          <a:p>
            <a:pPr marL="0" lvl="0" indent="0">
              <a:buNone/>
            </a:pPr>
            <a:r>
              <a:rPr lang="pt-BR" dirty="0"/>
              <a:t>	</a:t>
            </a:r>
          </a:p>
          <a:p>
            <a:endParaRPr lang="pt-BR" dirty="0"/>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24</a:t>
            </a:fld>
            <a:endParaRPr lang="pt-BR" altLang="pt-BR" dirty="0"/>
          </a:p>
        </p:txBody>
      </p:sp>
      <p:sp>
        <p:nvSpPr>
          <p:cNvPr id="11" name="Retângulo 10">
            <a:extLst>
              <a:ext uri="{FF2B5EF4-FFF2-40B4-BE49-F238E27FC236}">
                <a16:creationId xmlns:a16="http://schemas.microsoft.com/office/drawing/2014/main" id="{71AA135C-CD9B-4A75-9E92-1FFB3E965977}"/>
              </a:ext>
            </a:extLst>
          </p:cNvPr>
          <p:cNvSpPr/>
          <p:nvPr/>
        </p:nvSpPr>
        <p:spPr>
          <a:xfrm>
            <a:off x="3960192" y="2846015"/>
            <a:ext cx="5944255" cy="5047536"/>
          </a:xfrm>
          <a:prstGeom prst="rect">
            <a:avLst/>
          </a:prstGeom>
        </p:spPr>
        <p:txBody>
          <a:bodyPr wrap="square">
            <a:spAutoFit/>
          </a:bodyPr>
          <a:lstStyle/>
          <a:p>
            <a:pPr marL="285750" lvl="0" indent="-285750" algn="just">
              <a:buFont typeface="Wingdings" panose="05000000000000000000" pitchFamily="2" charset="2"/>
              <a:buChar char="ü"/>
            </a:pPr>
            <a:r>
              <a:rPr lang="pt-BR" sz="1600" dirty="0">
                <a:latin typeface="+mn-lt"/>
                <a:ea typeface="+mn-ea"/>
              </a:rPr>
              <a:t>Acionar imediatamente o técnico de segurança do trabalho da contratada na observância de ato ou condições inseguras e, em caso de incidentes;</a:t>
            </a:r>
          </a:p>
          <a:p>
            <a:pPr algn="just"/>
            <a:endParaRPr lang="pt-BR" sz="1600" dirty="0">
              <a:latin typeface="+mn-lt"/>
              <a:ea typeface="+mn-ea"/>
            </a:endParaRPr>
          </a:p>
          <a:p>
            <a:pPr marL="285750" indent="-285750" algn="just">
              <a:buFont typeface="Wingdings" panose="05000000000000000000" pitchFamily="2" charset="2"/>
              <a:buChar char="ü"/>
            </a:pPr>
            <a:r>
              <a:rPr lang="pt-BR" sz="1600" dirty="0">
                <a:latin typeface="+mn-lt"/>
                <a:ea typeface="+mn-ea"/>
              </a:rPr>
              <a:t>Informar ao PDC e aos comandantes da OM, imediatamente, em caso de acidente na obra;</a:t>
            </a:r>
          </a:p>
          <a:p>
            <a:pPr algn="just"/>
            <a:endParaRPr lang="pt-BR" sz="1600" dirty="0">
              <a:latin typeface="+mn-lt"/>
              <a:ea typeface="+mn-ea"/>
            </a:endParaRPr>
          </a:p>
          <a:p>
            <a:pPr marL="285750" indent="-285750" algn="just">
              <a:buFont typeface="Wingdings" panose="05000000000000000000" pitchFamily="2" charset="2"/>
              <a:buChar char="ü"/>
            </a:pPr>
            <a:r>
              <a:rPr lang="pt-BR" sz="1600" dirty="0">
                <a:latin typeface="+mn-lt"/>
                <a:ea typeface="+mn-ea"/>
              </a:rPr>
              <a:t>Fazer-se presente na obra até no termino das atividades do dia e a saída de todos funcionários na obra;</a:t>
            </a:r>
          </a:p>
          <a:p>
            <a:pPr algn="just"/>
            <a:endParaRPr lang="pt-BR" sz="1600" dirty="0">
              <a:latin typeface="+mn-lt"/>
              <a:ea typeface="+mn-ea"/>
            </a:endParaRPr>
          </a:p>
          <a:p>
            <a:pPr marL="285750" indent="-285750" algn="just">
              <a:buFont typeface="Wingdings" panose="05000000000000000000" pitchFamily="2" charset="2"/>
              <a:buChar char="ü"/>
            </a:pPr>
            <a:r>
              <a:rPr lang="pt-BR" sz="1600" dirty="0">
                <a:latin typeface="+mn-lt"/>
                <a:ea typeface="+mn-ea"/>
              </a:rPr>
              <a:t>Fiscalizar e garantir que todos funcionários e prestadores de serviço presente na obra, estão com a situação deferida pela SAC, no tocante a documentação trabalhista, saúde ocupacional e briefing de integração;</a:t>
            </a:r>
          </a:p>
          <a:p>
            <a:pPr algn="just"/>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marL="285750" indent="-285750" algn="just">
              <a:buFont typeface="Wingdings" panose="05000000000000000000" pitchFamily="2" charset="2"/>
              <a:buChar char="ü"/>
            </a:pPr>
            <a:endParaRPr lang="pt-BR" sz="1600" dirty="0">
              <a:latin typeface="+mn-lt"/>
              <a:ea typeface="+mn-ea"/>
            </a:endParaRPr>
          </a:p>
          <a:p>
            <a:pPr algn="just"/>
            <a:endParaRPr lang="pt-BR" sz="1600" dirty="0">
              <a:latin typeface="+mn-lt"/>
              <a:ea typeface="+mn-ea"/>
            </a:endParaRPr>
          </a:p>
          <a:p>
            <a:pPr algn="just"/>
            <a:endParaRPr lang="pt-BR" dirty="0">
              <a:latin typeface="+mn-lt"/>
              <a:ea typeface="+mn-ea"/>
            </a:endParaRPr>
          </a:p>
        </p:txBody>
      </p:sp>
      <p:pic>
        <p:nvPicPr>
          <p:cNvPr id="3" name="Imagem 2">
            <a:extLst>
              <a:ext uri="{FF2B5EF4-FFF2-40B4-BE49-F238E27FC236}">
                <a16:creationId xmlns:a16="http://schemas.microsoft.com/office/drawing/2014/main" id="{F2DBB99A-5192-464D-B235-C93A52A26FCB}"/>
              </a:ext>
            </a:extLst>
          </p:cNvPr>
          <p:cNvPicPr>
            <a:picLocks noChangeAspect="1"/>
          </p:cNvPicPr>
          <p:nvPr/>
        </p:nvPicPr>
        <p:blipFill rotWithShape="1">
          <a:blip r:embed="rId2"/>
          <a:srcRect l="32591" t="43186" r="60715" b="30668"/>
          <a:stretch/>
        </p:blipFill>
        <p:spPr>
          <a:xfrm flipH="1">
            <a:off x="496983" y="2402098"/>
            <a:ext cx="3351602" cy="4303061"/>
          </a:xfrm>
          <a:prstGeom prst="rect">
            <a:avLst/>
          </a:prstGeom>
        </p:spPr>
      </p:pic>
    </p:spTree>
    <p:extLst>
      <p:ext uri="{BB962C8B-B14F-4D97-AF65-F5344CB8AC3E}">
        <p14:creationId xmlns:p14="http://schemas.microsoft.com/office/powerpoint/2010/main" val="4163991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761673" y="1357565"/>
            <a:ext cx="7993460" cy="1070819"/>
          </a:xfrm>
        </p:spPr>
        <p:txBody>
          <a:bodyPr/>
          <a:lstStyle/>
          <a:p>
            <a:pPr marL="0" lvl="0" indent="0" algn="ctr">
              <a:buNone/>
            </a:pPr>
            <a:r>
              <a:rPr lang="pt-BR" sz="2400" dirty="0"/>
              <a:t>SEÇÃO DE ACOMPANHAMENTO DE CAMPO</a:t>
            </a:r>
          </a:p>
          <a:p>
            <a:pPr marL="0" lvl="0" indent="0" algn="ctr">
              <a:buNone/>
            </a:pPr>
            <a:r>
              <a:rPr lang="pt-BR" sz="2400" dirty="0"/>
              <a:t>(SAC) </a:t>
            </a:r>
          </a:p>
          <a:p>
            <a:pPr marL="0" lvl="0" indent="0">
              <a:buNone/>
            </a:pPr>
            <a:r>
              <a:rPr lang="pt-BR" dirty="0"/>
              <a:t>	</a:t>
            </a:r>
          </a:p>
          <a:p>
            <a:endParaRPr lang="pt-BR" dirty="0"/>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25</a:t>
            </a:fld>
            <a:endParaRPr lang="pt-BR" altLang="pt-BR"/>
          </a:p>
        </p:txBody>
      </p:sp>
      <p:sp>
        <p:nvSpPr>
          <p:cNvPr id="11" name="Retângulo 10">
            <a:extLst>
              <a:ext uri="{FF2B5EF4-FFF2-40B4-BE49-F238E27FC236}">
                <a16:creationId xmlns:a16="http://schemas.microsoft.com/office/drawing/2014/main" id="{71AA135C-CD9B-4A75-9E92-1FFB3E965977}"/>
              </a:ext>
            </a:extLst>
          </p:cNvPr>
          <p:cNvSpPr/>
          <p:nvPr/>
        </p:nvSpPr>
        <p:spPr>
          <a:xfrm>
            <a:off x="165384" y="2315135"/>
            <a:ext cx="5179947" cy="7663636"/>
          </a:xfrm>
          <a:prstGeom prst="rect">
            <a:avLst/>
          </a:prstGeom>
        </p:spPr>
        <p:txBody>
          <a:bodyPr wrap="square">
            <a:spAutoFit/>
          </a:bodyPr>
          <a:lstStyle/>
          <a:p>
            <a:pPr algn="just"/>
            <a:r>
              <a:rPr lang="pt-BR" sz="1200" dirty="0">
                <a:latin typeface="+mn-lt"/>
                <a:ea typeface="+mn-ea"/>
              </a:rPr>
              <a:t>Os membros da </a:t>
            </a:r>
            <a:r>
              <a:rPr lang="pt-BR" sz="1200" dirty="0">
                <a:solidFill>
                  <a:srgbClr val="FFFF00"/>
                </a:solidFill>
                <a:effectLst>
                  <a:outerShdw blurRad="38100" dist="38100" dir="2700000" algn="tl">
                    <a:srgbClr val="000000">
                      <a:alpha val="43137"/>
                    </a:srgbClr>
                  </a:outerShdw>
                </a:effectLst>
                <a:latin typeface="+mn-lt"/>
                <a:ea typeface="+mn-ea"/>
              </a:rPr>
              <a:t>Fiscalização Técnica</a:t>
            </a:r>
            <a:r>
              <a:rPr lang="pt-BR" sz="1200" dirty="0">
                <a:solidFill>
                  <a:srgbClr val="FFFF00"/>
                </a:solidFill>
                <a:latin typeface="+mn-lt"/>
                <a:ea typeface="+mn-ea"/>
              </a:rPr>
              <a:t> </a:t>
            </a:r>
            <a:r>
              <a:rPr lang="pt-BR" sz="1200" dirty="0">
                <a:latin typeface="+mn-lt"/>
                <a:ea typeface="+mn-ea"/>
              </a:rPr>
              <a:t>tem a principal função de atuar na fiscalização de campo e, para tal, estão submetidos as diretrizes estabelecidas pela SAC.</a:t>
            </a:r>
          </a:p>
          <a:p>
            <a:pPr algn="just"/>
            <a:endParaRPr lang="pt-BR" sz="1200" dirty="0">
              <a:latin typeface="+mn-lt"/>
              <a:ea typeface="+mn-ea"/>
            </a:endParaRPr>
          </a:p>
          <a:p>
            <a:pPr algn="just"/>
            <a:r>
              <a:rPr lang="pt-BR" sz="1200" dirty="0">
                <a:latin typeface="+mn-lt"/>
              </a:rPr>
              <a:t>A SAC, é uma das seções que compõem a estrutura da Divisão de Obras da CO-DCTA. Sua atribuição é atuar no planejamento e controle das equipes de fiscalização de campo atinentes às obras e serviços de engenharia fiscalizados pela CO-DCTA, como:</a:t>
            </a:r>
          </a:p>
          <a:p>
            <a:pPr marL="285750" algn="just">
              <a:lnSpc>
                <a:spcPct val="150000"/>
              </a:lnSpc>
              <a:buFont typeface="Wingdings" panose="05000000000000000000" pitchFamily="2" charset="2"/>
              <a:buChar char="ü"/>
            </a:pPr>
            <a:r>
              <a:rPr lang="pt-BR" sz="1200" dirty="0">
                <a:latin typeface="+mn-lt"/>
              </a:rPr>
              <a:t>Elaborar Escala de Fiscal de Dia;</a:t>
            </a:r>
          </a:p>
          <a:p>
            <a:pPr marL="285750" algn="just">
              <a:lnSpc>
                <a:spcPct val="150000"/>
              </a:lnSpc>
              <a:buFont typeface="Wingdings" panose="05000000000000000000" pitchFamily="2" charset="2"/>
              <a:buChar char="ü"/>
            </a:pPr>
            <a:r>
              <a:rPr lang="pt-BR" sz="1200" dirty="0">
                <a:latin typeface="+mn-lt"/>
              </a:rPr>
              <a:t>Gerir para o correto preenchimento dos LDO pelos fiscais de campo;</a:t>
            </a:r>
          </a:p>
          <a:p>
            <a:pPr marL="285750" algn="just">
              <a:lnSpc>
                <a:spcPct val="150000"/>
              </a:lnSpc>
              <a:buFont typeface="Wingdings" panose="05000000000000000000" pitchFamily="2" charset="2"/>
              <a:buChar char="ü"/>
            </a:pPr>
            <a:r>
              <a:rPr lang="pt-BR" sz="1200" dirty="0">
                <a:latin typeface="+mn-lt"/>
              </a:rPr>
              <a:t>Analisar e emitir parecer quanto a regularidade de funcionários subcontratados, no tocante as leis trabalhistas e segurança e medicina do trabalho;</a:t>
            </a:r>
          </a:p>
          <a:p>
            <a:pPr marL="285750" algn="just">
              <a:lnSpc>
                <a:spcPct val="150000"/>
              </a:lnSpc>
              <a:buFont typeface="Wingdings" panose="05000000000000000000" pitchFamily="2" charset="2"/>
              <a:buChar char="ü"/>
            </a:pPr>
            <a:r>
              <a:rPr lang="pt-BR" sz="1200" dirty="0">
                <a:latin typeface="+mn-lt"/>
              </a:rPr>
              <a:t>Planejar, coordenar e ministrar Briefing de Integração dos funcionários de empresas contratadas e subcontratadas, quando do deferimento da análise documental;</a:t>
            </a:r>
          </a:p>
          <a:p>
            <a:pPr marL="285750" algn="just">
              <a:lnSpc>
                <a:spcPct val="150000"/>
              </a:lnSpc>
              <a:buFont typeface="Wingdings" panose="05000000000000000000" pitchFamily="2" charset="2"/>
              <a:buChar char="ü"/>
            </a:pPr>
            <a:r>
              <a:rPr lang="pt-BR" sz="1200" dirty="0">
                <a:latin typeface="+mn-lt"/>
              </a:rPr>
              <a:t>Coordenar junto a COMFIS a autorização de acesso de funcionários no Campus do DCTA.</a:t>
            </a:r>
          </a:p>
          <a:p>
            <a:pPr marL="285750" algn="just">
              <a:buFont typeface="Wingdings" panose="05000000000000000000" pitchFamily="2" charset="2"/>
              <a:buChar char="ü"/>
            </a:pPr>
            <a:endParaRPr lang="pt-BR" dirty="0"/>
          </a:p>
          <a:p>
            <a:pPr algn="just"/>
            <a:endParaRPr lang="pt-BR" dirty="0"/>
          </a:p>
          <a:p>
            <a:pPr algn="just"/>
            <a:endParaRPr lang="pt-BR" dirty="0"/>
          </a:p>
          <a:p>
            <a:pPr algn="just"/>
            <a:endParaRPr lang="pt-BR" dirty="0">
              <a:latin typeface="+mn-lt"/>
              <a:ea typeface="+mn-ea"/>
            </a:endParaRPr>
          </a:p>
          <a:p>
            <a:pPr algn="just"/>
            <a:endParaRPr lang="pt-BR" dirty="0">
              <a:latin typeface="+mn-lt"/>
              <a:ea typeface="+mn-ea"/>
            </a:endParaRPr>
          </a:p>
          <a:p>
            <a:pPr algn="just"/>
            <a:endParaRPr lang="pt-BR" dirty="0">
              <a:latin typeface="+mn-lt"/>
              <a:ea typeface="+mn-ea"/>
            </a:endParaRPr>
          </a:p>
          <a:p>
            <a:pPr algn="just"/>
            <a:endParaRPr lang="pt-BR" dirty="0">
              <a:latin typeface="+mn-lt"/>
              <a:ea typeface="+mn-ea"/>
            </a:endParaRPr>
          </a:p>
          <a:p>
            <a:pPr algn="just"/>
            <a:endParaRPr lang="pt-BR" dirty="0">
              <a:latin typeface="+mn-lt"/>
              <a:ea typeface="+mn-ea"/>
            </a:endParaRPr>
          </a:p>
          <a:p>
            <a:pPr algn="just"/>
            <a:r>
              <a:rPr lang="pt-BR" dirty="0">
                <a:latin typeface="+mn-lt"/>
                <a:ea typeface="+mn-ea"/>
              </a:rPr>
              <a:t>concorrem a escala de Fiscal de Dia.</a:t>
            </a:r>
          </a:p>
          <a:p>
            <a:pPr algn="just"/>
            <a:endParaRPr lang="pt-BR" dirty="0">
              <a:latin typeface="+mn-lt"/>
              <a:ea typeface="+mn-ea"/>
            </a:endParaRPr>
          </a:p>
          <a:p>
            <a:pPr algn="just"/>
            <a:endParaRPr lang="pt-BR" dirty="0">
              <a:latin typeface="+mn-lt"/>
              <a:ea typeface="+mn-ea"/>
            </a:endParaRPr>
          </a:p>
        </p:txBody>
      </p:sp>
      <p:pic>
        <p:nvPicPr>
          <p:cNvPr id="8" name="Imagem 7">
            <a:extLst>
              <a:ext uri="{FF2B5EF4-FFF2-40B4-BE49-F238E27FC236}">
                <a16:creationId xmlns:a16="http://schemas.microsoft.com/office/drawing/2014/main" id="{7F969EBC-5662-45F1-905A-04818F9C5A2B}"/>
              </a:ext>
            </a:extLst>
          </p:cNvPr>
          <p:cNvPicPr>
            <a:picLocks noChangeAspect="1"/>
          </p:cNvPicPr>
          <p:nvPr/>
        </p:nvPicPr>
        <p:blipFill rotWithShape="1">
          <a:blip r:embed="rId2"/>
          <a:srcRect l="3513" r="6344"/>
          <a:stretch/>
        </p:blipFill>
        <p:spPr>
          <a:xfrm>
            <a:off x="5345331" y="2959888"/>
            <a:ext cx="4366347" cy="3235521"/>
          </a:xfrm>
          <a:prstGeom prst="rect">
            <a:avLst/>
          </a:prstGeom>
          <a:ln>
            <a:noFill/>
          </a:ln>
          <a:effectLst>
            <a:softEdge rad="112500"/>
          </a:effectLst>
        </p:spPr>
      </p:pic>
    </p:spTree>
    <p:extLst>
      <p:ext uri="{BB962C8B-B14F-4D97-AF65-F5344CB8AC3E}">
        <p14:creationId xmlns:p14="http://schemas.microsoft.com/office/powerpoint/2010/main" val="3907545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761673" y="1357565"/>
            <a:ext cx="7993460" cy="1070819"/>
          </a:xfrm>
        </p:spPr>
        <p:txBody>
          <a:bodyPr/>
          <a:lstStyle/>
          <a:p>
            <a:pPr marL="0" lvl="0" indent="0" algn="ctr">
              <a:buNone/>
            </a:pPr>
            <a:endParaRPr lang="pt-BR" sz="2400" dirty="0"/>
          </a:p>
          <a:p>
            <a:pPr marL="0" lvl="0" indent="0" algn="ctr">
              <a:buNone/>
            </a:pPr>
            <a:r>
              <a:rPr lang="pt-BR" sz="2800" kern="1200" dirty="0">
                <a:latin typeface="Arial" charset="0"/>
                <a:ea typeface="Microsoft YaHei" pitchFamily="34" charset="-122"/>
              </a:rPr>
              <a:t>ESCALA DE FISCAL DE DIA</a:t>
            </a:r>
          </a:p>
          <a:p>
            <a:pPr marL="0" lvl="0" indent="0">
              <a:buNone/>
            </a:pPr>
            <a:r>
              <a:rPr lang="pt-BR" dirty="0"/>
              <a:t>	</a:t>
            </a:r>
          </a:p>
          <a:p>
            <a:endParaRPr lang="pt-BR" dirty="0"/>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26</a:t>
            </a:fld>
            <a:endParaRPr lang="pt-BR" altLang="pt-BR" dirty="0"/>
          </a:p>
        </p:txBody>
      </p:sp>
      <p:sp>
        <p:nvSpPr>
          <p:cNvPr id="11" name="Retângulo 10">
            <a:extLst>
              <a:ext uri="{FF2B5EF4-FFF2-40B4-BE49-F238E27FC236}">
                <a16:creationId xmlns:a16="http://schemas.microsoft.com/office/drawing/2014/main" id="{71AA135C-CD9B-4A75-9E92-1FFB3E965977}"/>
              </a:ext>
            </a:extLst>
          </p:cNvPr>
          <p:cNvSpPr/>
          <p:nvPr/>
        </p:nvSpPr>
        <p:spPr>
          <a:xfrm>
            <a:off x="318038" y="2580659"/>
            <a:ext cx="4880575" cy="5386090"/>
          </a:xfrm>
          <a:prstGeom prst="rect">
            <a:avLst/>
          </a:prstGeom>
        </p:spPr>
        <p:txBody>
          <a:bodyPr wrap="square">
            <a:spAutoFit/>
          </a:bodyPr>
          <a:lstStyle/>
          <a:p>
            <a:pPr algn="just"/>
            <a:r>
              <a:rPr lang="pt-BR" sz="1600" dirty="0">
                <a:latin typeface="+mn-lt"/>
                <a:ea typeface="+mn-ea"/>
              </a:rPr>
              <a:t>Os membros da Fiscalização Técnica,  concorrem a escala de </a:t>
            </a:r>
            <a:r>
              <a:rPr lang="pt-BR" sz="1600" dirty="0">
                <a:solidFill>
                  <a:srgbClr val="FFFF00"/>
                </a:solidFill>
                <a:effectLst>
                  <a:outerShdw blurRad="38100" dist="38100" dir="2700000" algn="tl">
                    <a:srgbClr val="000000">
                      <a:alpha val="43137"/>
                    </a:srgbClr>
                  </a:outerShdw>
                </a:effectLst>
                <a:latin typeface="+mn-lt"/>
                <a:ea typeface="+mn-ea"/>
              </a:rPr>
              <a:t>Fiscal de Dia</a:t>
            </a:r>
            <a:r>
              <a:rPr lang="pt-BR" sz="1600" dirty="0">
                <a:solidFill>
                  <a:srgbClr val="FFFF00"/>
                </a:solidFill>
                <a:latin typeface="+mn-lt"/>
                <a:ea typeface="+mn-ea"/>
              </a:rPr>
              <a:t> </a:t>
            </a:r>
            <a:r>
              <a:rPr lang="pt-BR" sz="1600" dirty="0">
                <a:latin typeface="+mn-lt"/>
                <a:ea typeface="+mn-ea"/>
              </a:rPr>
              <a:t>na qual gera o rodizio de fiscal.</a:t>
            </a:r>
          </a:p>
          <a:p>
            <a:pPr algn="just"/>
            <a:endParaRPr lang="pt-BR" sz="1600" dirty="0">
              <a:latin typeface="+mn-lt"/>
              <a:ea typeface="+mn-ea"/>
            </a:endParaRPr>
          </a:p>
          <a:p>
            <a:pPr algn="just"/>
            <a:r>
              <a:rPr lang="pt-BR" sz="1600" dirty="0">
                <a:latin typeface="+mn-lt"/>
                <a:ea typeface="+mn-ea"/>
              </a:rPr>
              <a:t>Para a elaboração da escala, os fiscais apresentam a SAC suas indisponibilidades, </a:t>
            </a:r>
            <a:r>
              <a:rPr lang="pt-BR" sz="1600" dirty="0">
                <a:solidFill>
                  <a:srgbClr val="FFFF00"/>
                </a:solidFill>
                <a:effectLst>
                  <a:outerShdw blurRad="38100" dist="38100" dir="2700000" algn="tl">
                    <a:srgbClr val="000000">
                      <a:alpha val="43137"/>
                    </a:srgbClr>
                  </a:outerShdw>
                </a:effectLst>
                <a:latin typeface="+mn-lt"/>
                <a:ea typeface="+mn-ea"/>
              </a:rPr>
              <a:t>fundamentadas</a:t>
            </a:r>
            <a:r>
              <a:rPr lang="pt-BR" sz="1600" dirty="0">
                <a:latin typeface="+mn-lt"/>
                <a:ea typeface="+mn-ea"/>
              </a:rPr>
              <a:t>, para o mês subsequente, com o prazo de D-5.</a:t>
            </a:r>
          </a:p>
          <a:p>
            <a:pPr algn="just"/>
            <a:endParaRPr lang="pt-BR" sz="1600" dirty="0">
              <a:latin typeface="+mn-lt"/>
              <a:ea typeface="+mn-ea"/>
            </a:endParaRPr>
          </a:p>
          <a:p>
            <a:pPr algn="just"/>
            <a:r>
              <a:rPr lang="pt-BR" sz="1600" dirty="0">
                <a:latin typeface="+mn-lt"/>
                <a:ea typeface="+mn-ea"/>
              </a:rPr>
              <a:t>A SAC apresenta a prévia da escala, os fiscais apreciam e fazem as suas </a:t>
            </a:r>
            <a:r>
              <a:rPr lang="pt-BR" sz="1600" dirty="0">
                <a:solidFill>
                  <a:srgbClr val="FFFF00"/>
                </a:solidFill>
                <a:effectLst>
                  <a:outerShdw blurRad="38100" dist="38100" dir="2700000" algn="tl">
                    <a:srgbClr val="000000">
                      <a:alpha val="43137"/>
                    </a:srgbClr>
                  </a:outerShdw>
                </a:effectLst>
                <a:latin typeface="+mn-lt"/>
                <a:ea typeface="+mn-ea"/>
              </a:rPr>
              <a:t>ponderações</a:t>
            </a:r>
            <a:r>
              <a:rPr lang="pt-BR" sz="1600" dirty="0">
                <a:latin typeface="+mn-lt"/>
                <a:ea typeface="+mn-ea"/>
              </a:rPr>
              <a:t>, se julgarem necessário. </a:t>
            </a:r>
          </a:p>
          <a:p>
            <a:pPr algn="just"/>
            <a:endParaRPr lang="pt-BR" sz="1600" dirty="0">
              <a:latin typeface="+mn-lt"/>
              <a:ea typeface="+mn-ea"/>
            </a:endParaRPr>
          </a:p>
          <a:p>
            <a:pPr algn="just"/>
            <a:r>
              <a:rPr lang="pt-BR" sz="1600" dirty="0">
                <a:latin typeface="+mn-lt"/>
                <a:ea typeface="+mn-ea"/>
              </a:rPr>
              <a:t>Após a revisão e divulgação da </a:t>
            </a:r>
            <a:r>
              <a:rPr lang="pt-BR" sz="1600" dirty="0">
                <a:solidFill>
                  <a:srgbClr val="FFFF00"/>
                </a:solidFill>
                <a:effectLst>
                  <a:outerShdw blurRad="38100" dist="38100" dir="2700000" algn="tl">
                    <a:srgbClr val="000000">
                      <a:alpha val="43137"/>
                    </a:srgbClr>
                  </a:outerShdw>
                </a:effectLst>
                <a:latin typeface="+mn-lt"/>
                <a:ea typeface="+mn-ea"/>
              </a:rPr>
              <a:t>escala</a:t>
            </a:r>
            <a:r>
              <a:rPr lang="pt-BR" sz="1600" dirty="0">
                <a:solidFill>
                  <a:srgbClr val="FF0000"/>
                </a:solidFill>
                <a:effectLst>
                  <a:outerShdw blurRad="38100" dist="38100" dir="2700000" algn="tl">
                    <a:srgbClr val="000000">
                      <a:alpha val="43137"/>
                    </a:srgbClr>
                  </a:outerShdw>
                </a:effectLst>
                <a:latin typeface="+mn-lt"/>
                <a:ea typeface="+mn-ea"/>
              </a:rPr>
              <a:t> </a:t>
            </a:r>
            <a:r>
              <a:rPr lang="pt-BR" sz="1600" dirty="0">
                <a:solidFill>
                  <a:srgbClr val="FFFF00"/>
                </a:solidFill>
                <a:effectLst>
                  <a:outerShdw blurRad="38100" dist="38100" dir="2700000" algn="tl">
                    <a:srgbClr val="000000">
                      <a:alpha val="43137"/>
                    </a:srgbClr>
                  </a:outerShdw>
                </a:effectLst>
                <a:latin typeface="+mn-lt"/>
                <a:ea typeface="+mn-ea"/>
              </a:rPr>
              <a:t>final</a:t>
            </a:r>
            <a:r>
              <a:rPr lang="pt-BR" sz="1600" dirty="0">
                <a:latin typeface="+mn-lt"/>
                <a:ea typeface="+mn-ea"/>
              </a:rPr>
              <a:t>, as alterações são realizadas através de permutas geridas pelo </a:t>
            </a:r>
            <a:r>
              <a:rPr lang="pt-BR" sz="1600" dirty="0">
                <a:solidFill>
                  <a:srgbClr val="FFFF00"/>
                </a:solidFill>
                <a:effectLst>
                  <a:outerShdw blurRad="38100" dist="38100" dir="2700000" algn="tl">
                    <a:srgbClr val="000000">
                      <a:alpha val="43137"/>
                    </a:srgbClr>
                  </a:outerShdw>
                </a:effectLst>
                <a:latin typeface="+mn-lt"/>
                <a:ea typeface="+mn-ea"/>
              </a:rPr>
              <a:t>próprio</a:t>
            </a:r>
            <a:r>
              <a:rPr lang="pt-BR" sz="1600" dirty="0">
                <a:solidFill>
                  <a:srgbClr val="FF0000"/>
                </a:solidFill>
                <a:effectLst>
                  <a:outerShdw blurRad="38100" dist="38100" dir="2700000" algn="tl">
                    <a:srgbClr val="000000">
                      <a:alpha val="43137"/>
                    </a:srgbClr>
                  </a:outerShdw>
                </a:effectLst>
                <a:latin typeface="+mn-lt"/>
                <a:ea typeface="+mn-ea"/>
              </a:rPr>
              <a:t> </a:t>
            </a:r>
            <a:r>
              <a:rPr lang="pt-BR" sz="1600" dirty="0">
                <a:solidFill>
                  <a:srgbClr val="FFFF00"/>
                </a:solidFill>
                <a:effectLst>
                  <a:outerShdw blurRad="38100" dist="38100" dir="2700000" algn="tl">
                    <a:srgbClr val="000000">
                      <a:alpha val="43137"/>
                    </a:srgbClr>
                  </a:outerShdw>
                </a:effectLst>
                <a:latin typeface="+mn-lt"/>
                <a:ea typeface="+mn-ea"/>
              </a:rPr>
              <a:t>fiscal</a:t>
            </a:r>
            <a:r>
              <a:rPr lang="pt-BR" sz="1600" dirty="0">
                <a:solidFill>
                  <a:srgbClr val="FF0000"/>
                </a:solidFill>
                <a:effectLst>
                  <a:outerShdw blurRad="38100" dist="38100" dir="2700000" algn="tl">
                    <a:srgbClr val="000000">
                      <a:alpha val="43137"/>
                    </a:srgbClr>
                  </a:outerShdw>
                </a:effectLst>
                <a:latin typeface="+mn-lt"/>
                <a:ea typeface="+mn-ea"/>
              </a:rPr>
              <a:t> </a:t>
            </a:r>
            <a:r>
              <a:rPr lang="pt-BR" sz="1600" dirty="0">
                <a:latin typeface="+mn-lt"/>
                <a:ea typeface="+mn-ea"/>
              </a:rPr>
              <a:t>junto aos seus pares e com a anuência do PDC da sua obra, ficando a SAC alheio a estas alterações.</a:t>
            </a:r>
          </a:p>
          <a:p>
            <a:pPr algn="just"/>
            <a:endParaRPr lang="pt-BR" dirty="0">
              <a:latin typeface="+mn-lt"/>
              <a:ea typeface="+mn-ea"/>
            </a:endParaRPr>
          </a:p>
          <a:p>
            <a:pPr algn="just"/>
            <a:endParaRPr lang="pt-BR" dirty="0">
              <a:latin typeface="+mn-lt"/>
              <a:ea typeface="+mn-ea"/>
            </a:endParaRPr>
          </a:p>
          <a:p>
            <a:pPr algn="just"/>
            <a:endParaRPr lang="pt-BR" dirty="0">
              <a:latin typeface="+mn-lt"/>
              <a:ea typeface="+mn-ea"/>
            </a:endParaRPr>
          </a:p>
          <a:p>
            <a:pPr algn="just"/>
            <a:endParaRPr lang="pt-BR" dirty="0">
              <a:latin typeface="+mn-lt"/>
              <a:ea typeface="+mn-ea"/>
            </a:endParaRPr>
          </a:p>
        </p:txBody>
      </p:sp>
      <p:pic>
        <p:nvPicPr>
          <p:cNvPr id="7" name="Imagem 6">
            <a:extLst>
              <a:ext uri="{FF2B5EF4-FFF2-40B4-BE49-F238E27FC236}">
                <a16:creationId xmlns:a16="http://schemas.microsoft.com/office/drawing/2014/main" id="{69D8C2EF-29C0-419B-9614-8AA30C2D51DF}"/>
              </a:ext>
            </a:extLst>
          </p:cNvPr>
          <p:cNvPicPr>
            <a:picLocks noChangeAspect="1"/>
          </p:cNvPicPr>
          <p:nvPr/>
        </p:nvPicPr>
        <p:blipFill>
          <a:blip r:embed="rId2"/>
          <a:stretch>
            <a:fillRect/>
          </a:stretch>
        </p:blipFill>
        <p:spPr>
          <a:xfrm flipH="1">
            <a:off x="5361999" y="2970217"/>
            <a:ext cx="4569910" cy="3427432"/>
          </a:xfrm>
          <a:prstGeom prst="rect">
            <a:avLst/>
          </a:prstGeom>
          <a:ln>
            <a:noFill/>
          </a:ln>
          <a:effectLst>
            <a:softEdge rad="112500"/>
          </a:effectLst>
        </p:spPr>
      </p:pic>
    </p:spTree>
    <p:extLst>
      <p:ext uri="{BB962C8B-B14F-4D97-AF65-F5344CB8AC3E}">
        <p14:creationId xmlns:p14="http://schemas.microsoft.com/office/powerpoint/2010/main" val="546649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a:xfrm>
            <a:off x="3865765" y="6939482"/>
            <a:ext cx="2339975" cy="512763"/>
          </a:xfrm>
        </p:spPr>
        <p:txBody>
          <a:bodyPr/>
          <a:lstStyle/>
          <a:p>
            <a:pPr>
              <a:defRPr/>
            </a:pPr>
            <a:fld id="{70169455-BE12-4500-A288-DA4278C7A290}" type="slidenum">
              <a:rPr lang="pt-BR" altLang="pt-BR" smtClean="0"/>
              <a:pPr>
                <a:defRPr/>
              </a:pPr>
              <a:t>27</a:t>
            </a:fld>
            <a:endParaRPr lang="pt-BR" altLang="pt-BR"/>
          </a:p>
        </p:txBody>
      </p:sp>
      <p:sp>
        <p:nvSpPr>
          <p:cNvPr id="14" name="Retângulo 13">
            <a:extLst>
              <a:ext uri="{FF2B5EF4-FFF2-40B4-BE49-F238E27FC236}">
                <a16:creationId xmlns:a16="http://schemas.microsoft.com/office/drawing/2014/main" id="{537E60EC-8DAA-4A7F-B1DB-2A91FB223ED1}"/>
              </a:ext>
            </a:extLst>
          </p:cNvPr>
          <p:cNvSpPr/>
          <p:nvPr/>
        </p:nvSpPr>
        <p:spPr>
          <a:xfrm>
            <a:off x="74279" y="1780183"/>
            <a:ext cx="7582973" cy="523220"/>
          </a:xfrm>
          <a:prstGeom prst="rect">
            <a:avLst/>
          </a:prstGeom>
        </p:spPr>
        <p:txBody>
          <a:bodyPr wrap="none">
            <a:spAutoFit/>
          </a:bodyPr>
          <a:lstStyle/>
          <a:p>
            <a:pPr lvl="1"/>
            <a:r>
              <a:rPr lang="pt-BR" sz="2800" dirty="0"/>
              <a:t>ESCALA DE SERVIÇO DE FISCAL DE DIA</a:t>
            </a:r>
          </a:p>
        </p:txBody>
      </p:sp>
      <p:sp>
        <p:nvSpPr>
          <p:cNvPr id="11" name="Retângulo 10">
            <a:extLst>
              <a:ext uri="{FF2B5EF4-FFF2-40B4-BE49-F238E27FC236}">
                <a16:creationId xmlns:a16="http://schemas.microsoft.com/office/drawing/2014/main" id="{9D714760-C3EC-4A5F-B011-8E71C567524F}"/>
              </a:ext>
            </a:extLst>
          </p:cNvPr>
          <p:cNvSpPr/>
          <p:nvPr/>
        </p:nvSpPr>
        <p:spPr>
          <a:xfrm>
            <a:off x="287784" y="2152565"/>
            <a:ext cx="9403895" cy="923330"/>
          </a:xfrm>
          <a:prstGeom prst="rect">
            <a:avLst/>
          </a:prstGeom>
        </p:spPr>
        <p:txBody>
          <a:bodyPr wrap="square">
            <a:spAutoFit/>
          </a:bodyPr>
          <a:lstStyle/>
          <a:p>
            <a:pPr algn="ctr"/>
            <a:r>
              <a:rPr lang="pt-BR" dirty="0"/>
              <a:t>As escalas são controladas com “quadrinhos” de escala preta, marrom, vermelha e roxa. De acordo com a necessidade da obra / serviço, podem também ter escala de sobreaviso.</a:t>
            </a:r>
          </a:p>
          <a:p>
            <a:pPr lvl="1" algn="just">
              <a:buFont typeface="Wingdings" panose="05000000000000000000" pitchFamily="2" charset="2"/>
              <a:buChar char="ü"/>
            </a:pPr>
            <a:endParaRPr lang="pt-BR" dirty="0"/>
          </a:p>
        </p:txBody>
      </p:sp>
      <p:pic>
        <p:nvPicPr>
          <p:cNvPr id="6" name="Imagem 5">
            <a:extLst>
              <a:ext uri="{FF2B5EF4-FFF2-40B4-BE49-F238E27FC236}">
                <a16:creationId xmlns:a16="http://schemas.microsoft.com/office/drawing/2014/main" id="{368F6A1E-900E-448B-8F8C-A7BAC37C20DB}"/>
              </a:ext>
            </a:extLst>
          </p:cNvPr>
          <p:cNvPicPr>
            <a:picLocks noChangeAspect="1"/>
          </p:cNvPicPr>
          <p:nvPr/>
        </p:nvPicPr>
        <p:blipFill rotWithShape="1">
          <a:blip r:embed="rId2"/>
          <a:srcRect b="38355"/>
          <a:stretch/>
        </p:blipFill>
        <p:spPr>
          <a:xfrm>
            <a:off x="1439912" y="2878390"/>
            <a:ext cx="6903348" cy="4061092"/>
          </a:xfrm>
          <a:prstGeom prst="rect">
            <a:avLst/>
          </a:prstGeom>
        </p:spPr>
      </p:pic>
    </p:spTree>
    <p:extLst>
      <p:ext uri="{BB962C8B-B14F-4D97-AF65-F5344CB8AC3E}">
        <p14:creationId xmlns:p14="http://schemas.microsoft.com/office/powerpoint/2010/main" val="2478558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28</a:t>
            </a:fld>
            <a:endParaRPr lang="pt-BR" altLang="pt-BR"/>
          </a:p>
        </p:txBody>
      </p:sp>
      <p:sp>
        <p:nvSpPr>
          <p:cNvPr id="14" name="Retângulo 13">
            <a:extLst>
              <a:ext uri="{FF2B5EF4-FFF2-40B4-BE49-F238E27FC236}">
                <a16:creationId xmlns:a16="http://schemas.microsoft.com/office/drawing/2014/main" id="{537E60EC-8DAA-4A7F-B1DB-2A91FB223ED1}"/>
              </a:ext>
            </a:extLst>
          </p:cNvPr>
          <p:cNvSpPr/>
          <p:nvPr/>
        </p:nvSpPr>
        <p:spPr>
          <a:xfrm>
            <a:off x="74279" y="1780183"/>
            <a:ext cx="5091458" cy="523220"/>
          </a:xfrm>
          <a:prstGeom prst="rect">
            <a:avLst/>
          </a:prstGeom>
        </p:spPr>
        <p:txBody>
          <a:bodyPr wrap="none">
            <a:spAutoFit/>
          </a:bodyPr>
          <a:lstStyle/>
          <a:p>
            <a:pPr lvl="1"/>
            <a:r>
              <a:rPr lang="pt-BR" sz="2800" dirty="0"/>
              <a:t>CONCESSÃO DE FOLGAS</a:t>
            </a:r>
          </a:p>
        </p:txBody>
      </p:sp>
      <p:sp>
        <p:nvSpPr>
          <p:cNvPr id="11" name="Retângulo 10">
            <a:extLst>
              <a:ext uri="{FF2B5EF4-FFF2-40B4-BE49-F238E27FC236}">
                <a16:creationId xmlns:a16="http://schemas.microsoft.com/office/drawing/2014/main" id="{9D714760-C3EC-4A5F-B011-8E71C567524F}"/>
              </a:ext>
            </a:extLst>
          </p:cNvPr>
          <p:cNvSpPr/>
          <p:nvPr/>
        </p:nvSpPr>
        <p:spPr>
          <a:xfrm>
            <a:off x="940439" y="2474853"/>
            <a:ext cx="8199745" cy="923330"/>
          </a:xfrm>
          <a:prstGeom prst="rect">
            <a:avLst/>
          </a:prstGeom>
        </p:spPr>
        <p:txBody>
          <a:bodyPr wrap="none">
            <a:spAutoFit/>
          </a:bodyPr>
          <a:lstStyle/>
          <a:p>
            <a:pPr algn="just"/>
            <a:r>
              <a:rPr lang="pt-BR" dirty="0"/>
              <a:t>Têm direito às folgas os </a:t>
            </a:r>
            <a:r>
              <a:rPr lang="pt-BR" b="1" dirty="0">
                <a:solidFill>
                  <a:srgbClr val="FFFF00"/>
                </a:solidFill>
                <a:effectLst>
                  <a:outerShdw blurRad="38100" dist="38100" dir="2700000" algn="tl">
                    <a:srgbClr val="000000">
                      <a:alpha val="43137"/>
                    </a:srgbClr>
                  </a:outerShdw>
                </a:effectLst>
              </a:rPr>
              <a:t>Fiscais de Dia </a:t>
            </a:r>
            <a:r>
              <a:rPr lang="pt-BR" dirty="0"/>
              <a:t>que participam da fiscalização em dias</a:t>
            </a:r>
          </a:p>
          <a:p>
            <a:pPr algn="just"/>
            <a:r>
              <a:rPr lang="pt-BR" dirty="0"/>
              <a:t>sem expediente ou nas sextas-feiras, por se tratar de meio expediente.</a:t>
            </a:r>
          </a:p>
          <a:p>
            <a:pPr lvl="1" algn="just">
              <a:buFont typeface="Wingdings" panose="05000000000000000000" pitchFamily="2" charset="2"/>
              <a:buChar char="ü"/>
            </a:pPr>
            <a:endParaRPr lang="pt-BR" dirty="0"/>
          </a:p>
        </p:txBody>
      </p:sp>
      <p:pic>
        <p:nvPicPr>
          <p:cNvPr id="3" name="Imagem 2">
            <a:extLst>
              <a:ext uri="{FF2B5EF4-FFF2-40B4-BE49-F238E27FC236}">
                <a16:creationId xmlns:a16="http://schemas.microsoft.com/office/drawing/2014/main" id="{FE66D0C7-15B7-4079-B7A7-5A424F1A794A}"/>
              </a:ext>
            </a:extLst>
          </p:cNvPr>
          <p:cNvPicPr>
            <a:picLocks noChangeAspect="1"/>
          </p:cNvPicPr>
          <p:nvPr/>
        </p:nvPicPr>
        <p:blipFill>
          <a:blip r:embed="rId2"/>
          <a:stretch>
            <a:fillRect/>
          </a:stretch>
        </p:blipFill>
        <p:spPr>
          <a:xfrm>
            <a:off x="509613" y="4161492"/>
            <a:ext cx="4354716" cy="1699402"/>
          </a:xfrm>
          <a:prstGeom prst="rect">
            <a:avLst/>
          </a:prstGeom>
        </p:spPr>
      </p:pic>
      <p:pic>
        <p:nvPicPr>
          <p:cNvPr id="10" name="Imagem 9">
            <a:extLst>
              <a:ext uri="{FF2B5EF4-FFF2-40B4-BE49-F238E27FC236}">
                <a16:creationId xmlns:a16="http://schemas.microsoft.com/office/drawing/2014/main" id="{3752D4AA-69C4-4D0B-8715-A3CF85C36E88}"/>
              </a:ext>
            </a:extLst>
          </p:cNvPr>
          <p:cNvPicPr>
            <a:picLocks noChangeAspect="1"/>
          </p:cNvPicPr>
          <p:nvPr/>
        </p:nvPicPr>
        <p:blipFill rotWithShape="1">
          <a:blip r:embed="rId3"/>
          <a:srcRect l="9997" t="11552" r="53573" b="18229"/>
          <a:stretch/>
        </p:blipFill>
        <p:spPr>
          <a:xfrm>
            <a:off x="5216297" y="3203774"/>
            <a:ext cx="3751019" cy="2376264"/>
          </a:xfrm>
          <a:prstGeom prst="rect">
            <a:avLst/>
          </a:prstGeom>
        </p:spPr>
      </p:pic>
      <p:pic>
        <p:nvPicPr>
          <p:cNvPr id="7" name="Imagem 6">
            <a:extLst>
              <a:ext uri="{FF2B5EF4-FFF2-40B4-BE49-F238E27FC236}">
                <a16:creationId xmlns:a16="http://schemas.microsoft.com/office/drawing/2014/main" id="{9EDAC4F0-BEE8-434B-A58A-E2CCD0F4E24B}"/>
              </a:ext>
            </a:extLst>
          </p:cNvPr>
          <p:cNvPicPr>
            <a:picLocks noChangeAspect="1"/>
          </p:cNvPicPr>
          <p:nvPr/>
        </p:nvPicPr>
        <p:blipFill rotWithShape="1">
          <a:blip r:embed="rId4"/>
          <a:srcRect l="9997" t="56520" r="53573" b="5437"/>
          <a:stretch/>
        </p:blipFill>
        <p:spPr>
          <a:xfrm>
            <a:off x="5203546" y="5748718"/>
            <a:ext cx="3776519" cy="1296143"/>
          </a:xfrm>
          <a:prstGeom prst="rect">
            <a:avLst/>
          </a:prstGeom>
        </p:spPr>
      </p:pic>
    </p:spTree>
    <p:extLst>
      <p:ext uri="{BB962C8B-B14F-4D97-AF65-F5344CB8AC3E}">
        <p14:creationId xmlns:p14="http://schemas.microsoft.com/office/powerpoint/2010/main" val="1012804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761672" y="1357565"/>
            <a:ext cx="8167071" cy="1070819"/>
          </a:xfrm>
        </p:spPr>
        <p:txBody>
          <a:bodyPr/>
          <a:lstStyle/>
          <a:p>
            <a:pPr marL="0" lvl="0" indent="0" algn="ctr">
              <a:buNone/>
            </a:pPr>
            <a:endParaRPr lang="pt-BR" sz="2400" dirty="0"/>
          </a:p>
          <a:p>
            <a:pPr marL="0" lvl="0" indent="0" algn="ctr">
              <a:buNone/>
            </a:pPr>
            <a:r>
              <a:rPr lang="pt-BR" sz="2800" kern="1200" dirty="0">
                <a:latin typeface="Arial" charset="0"/>
                <a:ea typeface="Microsoft YaHei" pitchFamily="34" charset="-122"/>
              </a:rPr>
              <a:t>ANALISE DE DOCUMENTO DE FUNCIONÁRIOS</a:t>
            </a:r>
          </a:p>
          <a:p>
            <a:pPr marL="0" lvl="0" indent="0">
              <a:buNone/>
            </a:pPr>
            <a:r>
              <a:rPr lang="pt-BR" dirty="0"/>
              <a:t>	</a:t>
            </a:r>
          </a:p>
          <a:p>
            <a:endParaRPr lang="pt-BR" dirty="0"/>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a:xfrm>
            <a:off x="3870324" y="6918481"/>
            <a:ext cx="2339975" cy="512763"/>
          </a:xfrm>
        </p:spPr>
        <p:txBody>
          <a:bodyPr/>
          <a:lstStyle/>
          <a:p>
            <a:pPr>
              <a:defRPr/>
            </a:pPr>
            <a:fld id="{70169455-BE12-4500-A288-DA4278C7A290}" type="slidenum">
              <a:rPr lang="pt-BR" altLang="pt-BR" smtClean="0"/>
              <a:pPr>
                <a:defRPr/>
              </a:pPr>
              <a:t>29</a:t>
            </a:fld>
            <a:endParaRPr lang="pt-BR" altLang="pt-BR" dirty="0"/>
          </a:p>
        </p:txBody>
      </p:sp>
      <p:pic>
        <p:nvPicPr>
          <p:cNvPr id="14" name="Imagem 13">
            <a:extLst>
              <a:ext uri="{FF2B5EF4-FFF2-40B4-BE49-F238E27FC236}">
                <a16:creationId xmlns:a16="http://schemas.microsoft.com/office/drawing/2014/main" id="{CF5D81F6-9DC2-4ABE-8583-AAC5BBF7506D}"/>
              </a:ext>
            </a:extLst>
          </p:cNvPr>
          <p:cNvPicPr>
            <a:picLocks noChangeAspect="1"/>
          </p:cNvPicPr>
          <p:nvPr/>
        </p:nvPicPr>
        <p:blipFill>
          <a:blip r:embed="rId2"/>
          <a:stretch>
            <a:fillRect/>
          </a:stretch>
        </p:blipFill>
        <p:spPr>
          <a:xfrm rot="5400000">
            <a:off x="2972259" y="2855261"/>
            <a:ext cx="4136107" cy="3648965"/>
          </a:xfrm>
          <a:prstGeom prst="rect">
            <a:avLst/>
          </a:prstGeom>
        </p:spPr>
      </p:pic>
    </p:spTree>
    <p:extLst>
      <p:ext uri="{BB962C8B-B14F-4D97-AF65-F5344CB8AC3E}">
        <p14:creationId xmlns:p14="http://schemas.microsoft.com/office/powerpoint/2010/main" val="3259819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3</a:t>
            </a:fld>
            <a:endParaRPr lang="pt-BR" altLang="pt-BR"/>
          </a:p>
        </p:txBody>
      </p:sp>
      <p:sp>
        <p:nvSpPr>
          <p:cNvPr id="10" name="Título 2"/>
          <p:cNvSpPr>
            <a:spLocks noGrp="1"/>
          </p:cNvSpPr>
          <p:nvPr>
            <p:ph type="title"/>
          </p:nvPr>
        </p:nvSpPr>
        <p:spPr>
          <a:xfrm>
            <a:off x="503809" y="323453"/>
            <a:ext cx="7488832" cy="1254125"/>
          </a:xfrm>
        </p:spPr>
        <p:txBody>
          <a:bodyPr/>
          <a:lstStyle/>
          <a:p>
            <a:r>
              <a:rPr lang="pt-BR" b="1" dirty="0">
                <a:solidFill>
                  <a:schemeClr val="bg1"/>
                </a:solidFill>
                <a:effectLst>
                  <a:outerShdw blurRad="38100" dist="38100" dir="2700000" algn="tl">
                    <a:srgbClr val="000000">
                      <a:alpha val="43137"/>
                    </a:srgbClr>
                  </a:outerShdw>
                </a:effectLst>
              </a:rPr>
              <a:t>REGRAS DE COMANDO</a:t>
            </a:r>
          </a:p>
        </p:txBody>
      </p:sp>
      <p:graphicFrame>
        <p:nvGraphicFramePr>
          <p:cNvPr id="11" name="Espaço Reservado para Conteúdo 10">
            <a:extLst>
              <a:ext uri="{FF2B5EF4-FFF2-40B4-BE49-F238E27FC236}">
                <a16:creationId xmlns:a16="http://schemas.microsoft.com/office/drawing/2014/main" id="{7ECD043A-FECD-4759-B5E4-40D1A3BC5606}"/>
              </a:ext>
            </a:extLst>
          </p:cNvPr>
          <p:cNvGraphicFramePr>
            <a:graphicFrameLocks noGrp="1"/>
          </p:cNvGraphicFramePr>
          <p:nvPr>
            <p:ph idx="1"/>
            <p:extLst>
              <p:ext uri="{D42A27DB-BD31-4B8C-83A1-F6EECF244321}">
                <p14:modId xmlns:p14="http://schemas.microsoft.com/office/powerpoint/2010/main" val="3277118257"/>
              </p:ext>
            </p:extLst>
          </p:nvPr>
        </p:nvGraphicFramePr>
        <p:xfrm>
          <a:off x="1151880" y="1436910"/>
          <a:ext cx="10502627" cy="5643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Espaço Reservado para Conteúdo 5">
            <a:extLst>
              <a:ext uri="{FF2B5EF4-FFF2-40B4-BE49-F238E27FC236}">
                <a16:creationId xmlns:a16="http://schemas.microsoft.com/office/drawing/2014/main" id="{90F13C1D-DEDD-4D86-B9C5-11BF976690F6}"/>
              </a:ext>
            </a:extLst>
          </p:cNvPr>
          <p:cNvSpPr txBox="1">
            <a:spLocks/>
          </p:cNvSpPr>
          <p:nvPr/>
        </p:nvSpPr>
        <p:spPr>
          <a:xfrm>
            <a:off x="0" y="2712017"/>
            <a:ext cx="3168104" cy="1254125"/>
          </a:xfrm>
          <a:prstGeom prst="rect">
            <a:avLst/>
          </a:prstGeom>
        </p:spPr>
        <p:txBody>
          <a:bodyPr/>
          <a:lstStyle>
            <a:lvl1pPr marL="342900" indent="-342900" algn="l" defTabSz="449263" rtl="0" eaLnBrk="0" fontAlgn="base" hangingPunct="0">
              <a:lnSpc>
                <a:spcPct val="93000"/>
              </a:lnSpc>
              <a:spcBef>
                <a:spcPct val="0"/>
              </a:spcBef>
              <a:spcAft>
                <a:spcPts val="1425"/>
              </a:spcAft>
              <a:buClr>
                <a:srgbClr val="FFFF00"/>
              </a:buClr>
              <a:buSzPct val="100000"/>
              <a:buFont typeface="Times New Roman" panose="02020603050405020304" pitchFamily="18" charset="0"/>
              <a:buChar char="•"/>
              <a:defRPr sz="3200">
                <a:solidFill>
                  <a:srgbClr val="FFFF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FFFF00"/>
              </a:buClr>
              <a:buSzPct val="100000"/>
              <a:buFont typeface="Times New Roman" panose="02020603050405020304" pitchFamily="18" charset="0"/>
              <a:buChar char="–"/>
              <a:defRPr sz="2800">
                <a:solidFill>
                  <a:srgbClr val="FFFF00"/>
                </a:solidFill>
                <a:latin typeface="+mn-lt"/>
                <a:ea typeface="+mn-ea"/>
              </a:defRPr>
            </a:lvl2pPr>
            <a:lvl3pPr marL="1143000" indent="-228600" algn="l" defTabSz="449263" rtl="0" eaLnBrk="0" fontAlgn="base" hangingPunct="0">
              <a:lnSpc>
                <a:spcPct val="93000"/>
              </a:lnSpc>
              <a:spcBef>
                <a:spcPct val="0"/>
              </a:spcBef>
              <a:spcAft>
                <a:spcPts val="850"/>
              </a:spcAft>
              <a:buClr>
                <a:srgbClr val="FFFF00"/>
              </a:buClr>
              <a:buSzPct val="100000"/>
              <a:buFont typeface="Times New Roman" panose="02020603050405020304" pitchFamily="18" charset="0"/>
              <a:buChar char="•"/>
              <a:defRPr sz="2400">
                <a:solidFill>
                  <a:srgbClr val="FFFF00"/>
                </a:solidFill>
                <a:latin typeface="+mn-lt"/>
                <a:ea typeface="+mn-ea"/>
              </a:defRPr>
            </a:lvl3pPr>
            <a:lvl4pPr marL="1600200" indent="-228600" algn="l" defTabSz="449263" rtl="0" eaLnBrk="0" fontAlgn="base" hangingPunct="0">
              <a:lnSpc>
                <a:spcPct val="93000"/>
              </a:lnSpc>
              <a:spcBef>
                <a:spcPct val="0"/>
              </a:spcBef>
              <a:spcAft>
                <a:spcPts val="575"/>
              </a:spcAft>
              <a:buClr>
                <a:srgbClr val="FFFF00"/>
              </a:buClr>
              <a:buSzPct val="100000"/>
              <a:buFont typeface="Times New Roman" panose="02020603050405020304" pitchFamily="18" charset="0"/>
              <a:buChar char="–"/>
              <a:defRPr sz="2000">
                <a:solidFill>
                  <a:srgbClr val="FFFF00"/>
                </a:solidFill>
                <a:latin typeface="+mn-lt"/>
                <a:ea typeface="+mn-ea"/>
              </a:defRPr>
            </a:lvl4pPr>
            <a:lvl5pPr marL="2057400" indent="-228600" algn="l" defTabSz="449263" rtl="0" eaLnBrk="0" fontAlgn="base" hangingPunct="0">
              <a:lnSpc>
                <a:spcPct val="93000"/>
              </a:lnSpc>
              <a:spcBef>
                <a:spcPct val="0"/>
              </a:spcBef>
              <a:spcAft>
                <a:spcPts val="288"/>
              </a:spcAft>
              <a:buClr>
                <a:srgbClr val="FFFF00"/>
              </a:buClr>
              <a:buSzPct val="100000"/>
              <a:buFont typeface="Times New Roman" panose="02020603050405020304" pitchFamily="18" charset="0"/>
              <a:buChar char="»"/>
              <a:defRPr sz="2000">
                <a:solidFill>
                  <a:srgbClr val="FFFF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9pPr>
          </a:lstStyle>
          <a:p>
            <a:pPr marL="0" indent="0" algn="ctr">
              <a:buNone/>
            </a:pPr>
            <a:r>
              <a:rPr lang="pt-BR" b="1" u="sng" dirty="0">
                <a:effectLst>
                  <a:outerShdw blurRad="38100" dist="38100" dir="2700000" algn="tl">
                    <a:srgbClr val="000000">
                      <a:alpha val="43137"/>
                    </a:srgbClr>
                  </a:outerShdw>
                </a:effectLst>
                <a:latin typeface="NimbusRomNo9L-Regu"/>
                <a:ea typeface="Microsoft YaHei" pitchFamily="34" charset="-122"/>
              </a:rPr>
              <a:t>DISCIPLINAS DE OBRAS</a:t>
            </a:r>
          </a:p>
          <a:p>
            <a:pPr marL="0" indent="0" algn="ctr">
              <a:buNone/>
            </a:pPr>
            <a:endParaRPr lang="pt-BR" b="1" u="sng" dirty="0">
              <a:effectLst>
                <a:outerShdw blurRad="38100" dist="38100" dir="2700000" algn="tl">
                  <a:srgbClr val="000000">
                    <a:alpha val="43137"/>
                  </a:srgbClr>
                </a:outerShdw>
              </a:effectLst>
              <a:latin typeface="NimbusRomNo9L-Regu"/>
              <a:ea typeface="Microsoft YaHei" pitchFamily="34" charset="-122"/>
            </a:endParaRPr>
          </a:p>
          <a:p>
            <a:pPr marL="0" indent="0" algn="ctr">
              <a:buNone/>
            </a:pPr>
            <a:r>
              <a:rPr lang="pt-BR" b="1" u="sng" dirty="0">
                <a:effectLst>
                  <a:outerShdw blurRad="38100" dist="38100" dir="2700000" algn="tl">
                    <a:srgbClr val="000000">
                      <a:alpha val="43137"/>
                    </a:srgbClr>
                  </a:outerShdw>
                </a:effectLst>
                <a:latin typeface="NimbusRomNo9L-Regu"/>
                <a:ea typeface="Microsoft YaHei" pitchFamily="34" charset="-122"/>
              </a:rPr>
              <a:t>EQUIPE DE FISCALIZAÇÃO MULTIDISCIPLIAR </a:t>
            </a:r>
          </a:p>
        </p:txBody>
      </p:sp>
      <p:sp>
        <p:nvSpPr>
          <p:cNvPr id="2" name="Retângulo 1">
            <a:extLst>
              <a:ext uri="{FF2B5EF4-FFF2-40B4-BE49-F238E27FC236}">
                <a16:creationId xmlns:a16="http://schemas.microsoft.com/office/drawing/2014/main" id="{CD20E0A4-DAC2-45D1-BC9F-9F2C21BC0760}"/>
              </a:ext>
            </a:extLst>
          </p:cNvPr>
          <p:cNvSpPr/>
          <p:nvPr/>
        </p:nvSpPr>
        <p:spPr>
          <a:xfrm>
            <a:off x="146793" y="1577578"/>
            <a:ext cx="5205207" cy="584775"/>
          </a:xfrm>
          <a:prstGeom prst="rect">
            <a:avLst/>
          </a:prstGeom>
        </p:spPr>
        <p:txBody>
          <a:bodyPr wrap="none">
            <a:spAutoFit/>
          </a:bodyPr>
          <a:lstStyle/>
          <a:p>
            <a:pPr algn="just"/>
            <a:r>
              <a:rPr lang="pt-BR" sz="3200" b="1" u="sng" dirty="0">
                <a:solidFill>
                  <a:srgbClr val="FFFF00"/>
                </a:solidFill>
                <a:effectLst>
                  <a:outerShdw blurRad="38100" dist="38100" dir="2700000" algn="tl">
                    <a:srgbClr val="000000">
                      <a:alpha val="43137"/>
                    </a:srgbClr>
                  </a:outerShdw>
                </a:effectLst>
                <a:latin typeface="NimbusRomNo9L-Regu"/>
              </a:rPr>
              <a:t>FISCALIZAÇÃO DO CONTRATO</a:t>
            </a:r>
          </a:p>
        </p:txBody>
      </p:sp>
    </p:spTree>
    <p:extLst>
      <p:ext uri="{BB962C8B-B14F-4D97-AF65-F5344CB8AC3E}">
        <p14:creationId xmlns:p14="http://schemas.microsoft.com/office/powerpoint/2010/main" val="3443734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30</a:t>
            </a:fld>
            <a:endParaRPr lang="pt-BR" altLang="pt-BR" dirty="0"/>
          </a:p>
        </p:txBody>
      </p:sp>
      <p:pic>
        <p:nvPicPr>
          <p:cNvPr id="8" name="Imagem 7">
            <a:extLst>
              <a:ext uri="{FF2B5EF4-FFF2-40B4-BE49-F238E27FC236}">
                <a16:creationId xmlns:a16="http://schemas.microsoft.com/office/drawing/2014/main" id="{63AE9500-4B01-469F-A9D1-828909E124D6}"/>
              </a:ext>
            </a:extLst>
          </p:cNvPr>
          <p:cNvPicPr>
            <a:picLocks noChangeAspect="1"/>
          </p:cNvPicPr>
          <p:nvPr/>
        </p:nvPicPr>
        <p:blipFill>
          <a:blip r:embed="rId2"/>
          <a:stretch>
            <a:fillRect/>
          </a:stretch>
        </p:blipFill>
        <p:spPr>
          <a:xfrm>
            <a:off x="1831415" y="0"/>
            <a:ext cx="6410779" cy="7088028"/>
          </a:xfrm>
          <a:prstGeom prst="rect">
            <a:avLst/>
          </a:prstGeom>
        </p:spPr>
      </p:pic>
    </p:spTree>
    <p:extLst>
      <p:ext uri="{BB962C8B-B14F-4D97-AF65-F5344CB8AC3E}">
        <p14:creationId xmlns:p14="http://schemas.microsoft.com/office/powerpoint/2010/main" val="248645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31</a:t>
            </a:fld>
            <a:endParaRPr lang="pt-BR" altLang="pt-BR" dirty="0"/>
          </a:p>
        </p:txBody>
      </p:sp>
      <p:pic>
        <p:nvPicPr>
          <p:cNvPr id="9" name="Imagem 8">
            <a:extLst>
              <a:ext uri="{FF2B5EF4-FFF2-40B4-BE49-F238E27FC236}">
                <a16:creationId xmlns:a16="http://schemas.microsoft.com/office/drawing/2014/main" id="{AFD5C657-F46E-4087-B426-BA41A995ABB2}"/>
              </a:ext>
            </a:extLst>
          </p:cNvPr>
          <p:cNvPicPr>
            <a:picLocks noChangeAspect="1"/>
          </p:cNvPicPr>
          <p:nvPr/>
        </p:nvPicPr>
        <p:blipFill rotWithShape="1">
          <a:blip r:embed="rId2"/>
          <a:srcRect l="2140" t="1" r="1426" b="857"/>
          <a:stretch/>
        </p:blipFill>
        <p:spPr>
          <a:xfrm>
            <a:off x="-1" y="-1"/>
            <a:ext cx="10080625" cy="7573343"/>
          </a:xfrm>
          <a:prstGeom prst="rect">
            <a:avLst/>
          </a:prstGeom>
        </p:spPr>
      </p:pic>
    </p:spTree>
    <p:extLst>
      <p:ext uri="{BB962C8B-B14F-4D97-AF65-F5344CB8AC3E}">
        <p14:creationId xmlns:p14="http://schemas.microsoft.com/office/powerpoint/2010/main" val="3261449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32</a:t>
            </a:fld>
            <a:endParaRPr lang="pt-BR" altLang="pt-BR" dirty="0"/>
          </a:p>
        </p:txBody>
      </p:sp>
      <p:pic>
        <p:nvPicPr>
          <p:cNvPr id="2" name="Imagem 1">
            <a:extLst>
              <a:ext uri="{FF2B5EF4-FFF2-40B4-BE49-F238E27FC236}">
                <a16:creationId xmlns:a16="http://schemas.microsoft.com/office/drawing/2014/main" id="{7E628C3E-EBFD-4317-819E-BE11CCB4D57E}"/>
              </a:ext>
            </a:extLst>
          </p:cNvPr>
          <p:cNvPicPr>
            <a:picLocks noChangeAspect="1"/>
          </p:cNvPicPr>
          <p:nvPr/>
        </p:nvPicPr>
        <p:blipFill>
          <a:blip r:embed="rId2"/>
          <a:stretch>
            <a:fillRect/>
          </a:stretch>
        </p:blipFill>
        <p:spPr>
          <a:xfrm>
            <a:off x="-1" y="1475581"/>
            <a:ext cx="10080625" cy="5364706"/>
          </a:xfrm>
          <a:prstGeom prst="rect">
            <a:avLst/>
          </a:prstGeom>
        </p:spPr>
      </p:pic>
    </p:spTree>
    <p:extLst>
      <p:ext uri="{BB962C8B-B14F-4D97-AF65-F5344CB8AC3E}">
        <p14:creationId xmlns:p14="http://schemas.microsoft.com/office/powerpoint/2010/main" val="2222395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761672" y="1357565"/>
            <a:ext cx="8167071" cy="1070819"/>
          </a:xfrm>
        </p:spPr>
        <p:txBody>
          <a:bodyPr/>
          <a:lstStyle/>
          <a:p>
            <a:pPr marL="0" lvl="0" indent="0" algn="ctr">
              <a:buNone/>
            </a:pPr>
            <a:endParaRPr lang="pt-BR" sz="2400" dirty="0"/>
          </a:p>
          <a:p>
            <a:pPr marL="0" lvl="0" indent="0" algn="ctr">
              <a:buNone/>
            </a:pPr>
            <a:r>
              <a:rPr lang="pt-BR" sz="2800" kern="1200" dirty="0">
                <a:latin typeface="Arial" charset="0"/>
                <a:ea typeface="Microsoft YaHei" pitchFamily="34" charset="-122"/>
              </a:rPr>
              <a:t>ANALISE DE DOCUMENTO DE FUNCIONÁRIOS</a:t>
            </a:r>
          </a:p>
          <a:p>
            <a:pPr marL="0" lvl="0" indent="0">
              <a:buNone/>
            </a:pPr>
            <a:r>
              <a:rPr lang="pt-BR" dirty="0"/>
              <a:t>	</a:t>
            </a:r>
          </a:p>
          <a:p>
            <a:endParaRPr lang="pt-BR" dirty="0"/>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33</a:t>
            </a:fld>
            <a:endParaRPr lang="pt-BR" altLang="pt-BR" dirty="0"/>
          </a:p>
        </p:txBody>
      </p:sp>
      <p:pic>
        <p:nvPicPr>
          <p:cNvPr id="15" name="Imagem 14">
            <a:extLst>
              <a:ext uri="{FF2B5EF4-FFF2-40B4-BE49-F238E27FC236}">
                <a16:creationId xmlns:a16="http://schemas.microsoft.com/office/drawing/2014/main" id="{29C2B225-DA0B-4F5F-A479-67A93B23DC05}"/>
              </a:ext>
            </a:extLst>
          </p:cNvPr>
          <p:cNvPicPr>
            <a:picLocks noChangeAspect="1"/>
          </p:cNvPicPr>
          <p:nvPr/>
        </p:nvPicPr>
        <p:blipFill>
          <a:blip r:embed="rId2"/>
          <a:stretch>
            <a:fillRect/>
          </a:stretch>
        </p:blipFill>
        <p:spPr>
          <a:xfrm>
            <a:off x="1464603" y="2339677"/>
            <a:ext cx="7151419" cy="4741458"/>
          </a:xfrm>
          <a:prstGeom prst="rect">
            <a:avLst/>
          </a:prstGeom>
        </p:spPr>
      </p:pic>
    </p:spTree>
    <p:extLst>
      <p:ext uri="{BB962C8B-B14F-4D97-AF65-F5344CB8AC3E}">
        <p14:creationId xmlns:p14="http://schemas.microsoft.com/office/powerpoint/2010/main" val="635897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761672" y="1357565"/>
            <a:ext cx="8167071" cy="1070819"/>
          </a:xfrm>
        </p:spPr>
        <p:txBody>
          <a:bodyPr/>
          <a:lstStyle/>
          <a:p>
            <a:pPr marL="0" lvl="0" indent="0" algn="ctr">
              <a:buNone/>
            </a:pPr>
            <a:endParaRPr lang="pt-BR" sz="2400" dirty="0"/>
          </a:p>
          <a:p>
            <a:pPr marL="0" lvl="0" indent="0" algn="ctr">
              <a:buNone/>
            </a:pPr>
            <a:r>
              <a:rPr lang="pt-BR" sz="2800" kern="1200" dirty="0">
                <a:latin typeface="Arial" charset="0"/>
                <a:ea typeface="Microsoft YaHei" pitchFamily="34" charset="-122"/>
              </a:rPr>
              <a:t>INTEGRAÇÃO DE FUNCIONÁRIOS</a:t>
            </a:r>
          </a:p>
          <a:p>
            <a:pPr marL="0" lvl="0" indent="0">
              <a:buNone/>
            </a:pPr>
            <a:r>
              <a:rPr lang="pt-BR" dirty="0"/>
              <a:t>	</a:t>
            </a:r>
          </a:p>
          <a:p>
            <a:endParaRPr lang="pt-BR" dirty="0"/>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34</a:t>
            </a:fld>
            <a:endParaRPr lang="pt-BR" altLang="pt-BR" dirty="0"/>
          </a:p>
        </p:txBody>
      </p:sp>
      <p:pic>
        <p:nvPicPr>
          <p:cNvPr id="3" name="Imagem 2">
            <a:extLst>
              <a:ext uri="{FF2B5EF4-FFF2-40B4-BE49-F238E27FC236}">
                <a16:creationId xmlns:a16="http://schemas.microsoft.com/office/drawing/2014/main" id="{DB619650-226E-44AF-B44C-4AF2627FCDEE}"/>
              </a:ext>
            </a:extLst>
          </p:cNvPr>
          <p:cNvPicPr>
            <a:picLocks noChangeAspect="1"/>
          </p:cNvPicPr>
          <p:nvPr/>
        </p:nvPicPr>
        <p:blipFill>
          <a:blip r:embed="rId2"/>
          <a:stretch>
            <a:fillRect/>
          </a:stretch>
        </p:blipFill>
        <p:spPr>
          <a:xfrm>
            <a:off x="291868" y="2428383"/>
            <a:ext cx="4552925" cy="3476985"/>
          </a:xfrm>
          <a:prstGeom prst="rect">
            <a:avLst/>
          </a:prstGeom>
        </p:spPr>
      </p:pic>
      <p:pic>
        <p:nvPicPr>
          <p:cNvPr id="8" name="Imagem 7">
            <a:extLst>
              <a:ext uri="{FF2B5EF4-FFF2-40B4-BE49-F238E27FC236}">
                <a16:creationId xmlns:a16="http://schemas.microsoft.com/office/drawing/2014/main" id="{AC0F1772-E35F-45AE-938E-59A8EC6A19C6}"/>
              </a:ext>
            </a:extLst>
          </p:cNvPr>
          <p:cNvPicPr>
            <a:picLocks noChangeAspect="1"/>
          </p:cNvPicPr>
          <p:nvPr/>
        </p:nvPicPr>
        <p:blipFill>
          <a:blip r:embed="rId3"/>
          <a:stretch>
            <a:fillRect/>
          </a:stretch>
        </p:blipFill>
        <p:spPr>
          <a:xfrm>
            <a:off x="5062413" y="3392798"/>
            <a:ext cx="4726344" cy="3476986"/>
          </a:xfrm>
          <a:prstGeom prst="rect">
            <a:avLst/>
          </a:prstGeom>
        </p:spPr>
      </p:pic>
    </p:spTree>
    <p:extLst>
      <p:ext uri="{BB962C8B-B14F-4D97-AF65-F5344CB8AC3E}">
        <p14:creationId xmlns:p14="http://schemas.microsoft.com/office/powerpoint/2010/main" val="2262333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761672" y="1357565"/>
            <a:ext cx="8167071" cy="1070819"/>
          </a:xfrm>
        </p:spPr>
        <p:txBody>
          <a:bodyPr/>
          <a:lstStyle/>
          <a:p>
            <a:pPr marL="0" lvl="0" indent="0" algn="ctr">
              <a:buNone/>
            </a:pPr>
            <a:endParaRPr lang="pt-BR" sz="2400" dirty="0"/>
          </a:p>
          <a:p>
            <a:pPr marL="0" lvl="0" indent="0" algn="ctr">
              <a:buNone/>
            </a:pPr>
            <a:r>
              <a:rPr lang="pt-BR" sz="2800" kern="1200" dirty="0">
                <a:latin typeface="Arial" charset="0"/>
                <a:ea typeface="Microsoft YaHei" pitchFamily="34" charset="-122"/>
              </a:rPr>
              <a:t>INTEGRAÇÃO DE FUNCIONÁRIOS</a:t>
            </a:r>
          </a:p>
          <a:p>
            <a:pPr marL="0" lvl="0" indent="0">
              <a:buNone/>
            </a:pPr>
            <a:r>
              <a:rPr lang="pt-BR" dirty="0"/>
              <a:t>	</a:t>
            </a:r>
          </a:p>
          <a:p>
            <a:endParaRPr lang="pt-BR" dirty="0"/>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a:xfrm>
            <a:off x="3870324" y="6979840"/>
            <a:ext cx="2339975" cy="512763"/>
          </a:xfrm>
        </p:spPr>
        <p:txBody>
          <a:bodyPr/>
          <a:lstStyle/>
          <a:p>
            <a:pPr>
              <a:defRPr/>
            </a:pPr>
            <a:fld id="{70169455-BE12-4500-A288-DA4278C7A290}" type="slidenum">
              <a:rPr lang="pt-BR" altLang="pt-BR" smtClean="0"/>
              <a:pPr>
                <a:defRPr/>
              </a:pPr>
              <a:t>35</a:t>
            </a:fld>
            <a:endParaRPr lang="pt-BR" altLang="pt-BR" dirty="0"/>
          </a:p>
        </p:txBody>
      </p:sp>
      <p:pic>
        <p:nvPicPr>
          <p:cNvPr id="2" name="Imagem 1">
            <a:extLst>
              <a:ext uri="{FF2B5EF4-FFF2-40B4-BE49-F238E27FC236}">
                <a16:creationId xmlns:a16="http://schemas.microsoft.com/office/drawing/2014/main" id="{3AE8DBE2-7BB9-475E-98D9-B5BE26ADB041}"/>
              </a:ext>
            </a:extLst>
          </p:cNvPr>
          <p:cNvPicPr>
            <a:picLocks noChangeAspect="1"/>
          </p:cNvPicPr>
          <p:nvPr/>
        </p:nvPicPr>
        <p:blipFill>
          <a:blip r:embed="rId2"/>
          <a:stretch>
            <a:fillRect/>
          </a:stretch>
        </p:blipFill>
        <p:spPr>
          <a:xfrm>
            <a:off x="1024262" y="1347295"/>
            <a:ext cx="8032097" cy="5616624"/>
          </a:xfrm>
          <a:prstGeom prst="rect">
            <a:avLst/>
          </a:prstGeom>
        </p:spPr>
      </p:pic>
    </p:spTree>
    <p:extLst>
      <p:ext uri="{BB962C8B-B14F-4D97-AF65-F5344CB8AC3E}">
        <p14:creationId xmlns:p14="http://schemas.microsoft.com/office/powerpoint/2010/main" val="327723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761672" y="1357565"/>
            <a:ext cx="8167071" cy="1070819"/>
          </a:xfrm>
        </p:spPr>
        <p:txBody>
          <a:bodyPr/>
          <a:lstStyle/>
          <a:p>
            <a:pPr marL="0" lvl="0" indent="0" algn="ctr">
              <a:buNone/>
            </a:pPr>
            <a:endParaRPr lang="pt-BR" sz="2400" dirty="0"/>
          </a:p>
          <a:p>
            <a:pPr marL="0" lvl="0" indent="0" algn="ctr">
              <a:buNone/>
            </a:pPr>
            <a:r>
              <a:rPr lang="pt-BR" sz="2800" kern="1200" dirty="0">
                <a:latin typeface="Arial" charset="0"/>
                <a:ea typeface="Microsoft YaHei" pitchFamily="34" charset="-122"/>
              </a:rPr>
              <a:t>INTEGRAÇÃO DE FUNCIONÁRIOS</a:t>
            </a:r>
          </a:p>
          <a:p>
            <a:pPr marL="0" lvl="0" indent="0">
              <a:buNone/>
            </a:pPr>
            <a:r>
              <a:rPr lang="pt-BR" dirty="0"/>
              <a:t>	</a:t>
            </a:r>
          </a:p>
          <a:p>
            <a:endParaRPr lang="pt-BR" dirty="0"/>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a:xfrm>
            <a:off x="3870324" y="6979840"/>
            <a:ext cx="2339975" cy="512763"/>
          </a:xfrm>
        </p:spPr>
        <p:txBody>
          <a:bodyPr/>
          <a:lstStyle/>
          <a:p>
            <a:pPr>
              <a:defRPr/>
            </a:pPr>
            <a:fld id="{70169455-BE12-4500-A288-DA4278C7A290}" type="slidenum">
              <a:rPr lang="pt-BR" altLang="pt-BR" smtClean="0"/>
              <a:pPr>
                <a:defRPr/>
              </a:pPr>
              <a:t>36</a:t>
            </a:fld>
            <a:endParaRPr lang="pt-BR" altLang="pt-BR" dirty="0"/>
          </a:p>
        </p:txBody>
      </p:sp>
      <p:pic>
        <p:nvPicPr>
          <p:cNvPr id="9" name="Imagem 8">
            <a:extLst>
              <a:ext uri="{FF2B5EF4-FFF2-40B4-BE49-F238E27FC236}">
                <a16:creationId xmlns:a16="http://schemas.microsoft.com/office/drawing/2014/main" id="{FA401EB9-6198-4E88-A911-08E42C538825}"/>
              </a:ext>
            </a:extLst>
          </p:cNvPr>
          <p:cNvPicPr>
            <a:picLocks noChangeAspect="1"/>
          </p:cNvPicPr>
          <p:nvPr/>
        </p:nvPicPr>
        <p:blipFill>
          <a:blip r:embed="rId2"/>
          <a:stretch>
            <a:fillRect/>
          </a:stretch>
        </p:blipFill>
        <p:spPr>
          <a:xfrm>
            <a:off x="680117" y="1357565"/>
            <a:ext cx="8637719" cy="5470313"/>
          </a:xfrm>
          <a:prstGeom prst="rect">
            <a:avLst/>
          </a:prstGeom>
        </p:spPr>
      </p:pic>
    </p:spTree>
    <p:extLst>
      <p:ext uri="{BB962C8B-B14F-4D97-AF65-F5344CB8AC3E}">
        <p14:creationId xmlns:p14="http://schemas.microsoft.com/office/powerpoint/2010/main" val="61801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37</a:t>
            </a:fld>
            <a:endParaRPr lang="pt-BR" altLang="pt-BR"/>
          </a:p>
        </p:txBody>
      </p:sp>
      <p:pic>
        <p:nvPicPr>
          <p:cNvPr id="9" name="Espaço Reservado para Conteúdo 8">
            <a:extLst>
              <a:ext uri="{FF2B5EF4-FFF2-40B4-BE49-F238E27FC236}">
                <a16:creationId xmlns:a16="http://schemas.microsoft.com/office/drawing/2014/main" id="{4E6D7323-DC5D-4814-8477-36A450008C0E}"/>
              </a:ext>
            </a:extLst>
          </p:cNvPr>
          <p:cNvPicPr>
            <a:picLocks noGrp="1" noChangeAspect="1"/>
          </p:cNvPicPr>
          <p:nvPr>
            <p:ph idx="1"/>
          </p:nvPr>
        </p:nvPicPr>
        <p:blipFill>
          <a:blip r:embed="rId2"/>
          <a:stretch>
            <a:fillRect/>
          </a:stretch>
        </p:blipFill>
        <p:spPr>
          <a:xfrm>
            <a:off x="3384128" y="2506009"/>
            <a:ext cx="6444826" cy="4395893"/>
          </a:xfrm>
          <a:prstGeom prst="rect">
            <a:avLst/>
          </a:prstGeom>
        </p:spPr>
      </p:pic>
      <p:sp>
        <p:nvSpPr>
          <p:cNvPr id="14" name="Retângulo 13">
            <a:extLst>
              <a:ext uri="{FF2B5EF4-FFF2-40B4-BE49-F238E27FC236}">
                <a16:creationId xmlns:a16="http://schemas.microsoft.com/office/drawing/2014/main" id="{537E60EC-8DAA-4A7F-B1DB-2A91FB223ED1}"/>
              </a:ext>
            </a:extLst>
          </p:cNvPr>
          <p:cNvSpPr/>
          <p:nvPr/>
        </p:nvSpPr>
        <p:spPr>
          <a:xfrm>
            <a:off x="74279" y="1780183"/>
            <a:ext cx="6619697" cy="523220"/>
          </a:xfrm>
          <a:prstGeom prst="rect">
            <a:avLst/>
          </a:prstGeom>
        </p:spPr>
        <p:txBody>
          <a:bodyPr wrap="none">
            <a:spAutoFit/>
          </a:bodyPr>
          <a:lstStyle/>
          <a:p>
            <a:pPr lvl="1"/>
            <a:r>
              <a:rPr lang="pt-BR" sz="2800" dirty="0"/>
              <a:t>MATRIZ DE RESPONSABILIDADES </a:t>
            </a:r>
          </a:p>
        </p:txBody>
      </p:sp>
    </p:spTree>
    <p:extLst>
      <p:ext uri="{BB962C8B-B14F-4D97-AF65-F5344CB8AC3E}">
        <p14:creationId xmlns:p14="http://schemas.microsoft.com/office/powerpoint/2010/main" val="2965462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38</a:t>
            </a:fld>
            <a:endParaRPr lang="pt-BR" altLang="pt-BR"/>
          </a:p>
        </p:txBody>
      </p:sp>
      <p:sp>
        <p:nvSpPr>
          <p:cNvPr id="14" name="Retângulo 13">
            <a:extLst>
              <a:ext uri="{FF2B5EF4-FFF2-40B4-BE49-F238E27FC236}">
                <a16:creationId xmlns:a16="http://schemas.microsoft.com/office/drawing/2014/main" id="{537E60EC-8DAA-4A7F-B1DB-2A91FB223ED1}"/>
              </a:ext>
            </a:extLst>
          </p:cNvPr>
          <p:cNvSpPr/>
          <p:nvPr/>
        </p:nvSpPr>
        <p:spPr>
          <a:xfrm>
            <a:off x="74279" y="1780183"/>
            <a:ext cx="4768228" cy="523220"/>
          </a:xfrm>
          <a:prstGeom prst="rect">
            <a:avLst/>
          </a:prstGeom>
        </p:spPr>
        <p:txBody>
          <a:bodyPr wrap="none">
            <a:spAutoFit/>
          </a:bodyPr>
          <a:lstStyle/>
          <a:p>
            <a:pPr lvl="1"/>
            <a:r>
              <a:rPr lang="pt-BR" sz="2800" dirty="0"/>
              <a:t>COMUNICAÇÃO DIRETA</a:t>
            </a:r>
          </a:p>
        </p:txBody>
      </p:sp>
      <p:sp>
        <p:nvSpPr>
          <p:cNvPr id="11" name="Retângulo 10">
            <a:extLst>
              <a:ext uri="{FF2B5EF4-FFF2-40B4-BE49-F238E27FC236}">
                <a16:creationId xmlns:a16="http://schemas.microsoft.com/office/drawing/2014/main" id="{9D714760-C3EC-4A5F-B011-8E71C567524F}"/>
              </a:ext>
            </a:extLst>
          </p:cNvPr>
          <p:cNvSpPr/>
          <p:nvPr/>
        </p:nvSpPr>
        <p:spPr>
          <a:xfrm>
            <a:off x="18756" y="2506008"/>
            <a:ext cx="4897495" cy="3970318"/>
          </a:xfrm>
          <a:prstGeom prst="rect">
            <a:avLst/>
          </a:prstGeom>
        </p:spPr>
        <p:txBody>
          <a:bodyPr wrap="none">
            <a:spAutoFit/>
          </a:bodyPr>
          <a:lstStyle/>
          <a:p>
            <a:pPr lvl="1">
              <a:lnSpc>
                <a:spcPct val="200000"/>
              </a:lnSpc>
              <a:buFont typeface="Wingdings" panose="05000000000000000000" pitchFamily="2" charset="2"/>
              <a:buChar char="ü"/>
            </a:pPr>
            <a:r>
              <a:rPr lang="pt-BR" dirty="0"/>
              <a:t>Sem melindres;</a:t>
            </a:r>
          </a:p>
          <a:p>
            <a:pPr lvl="1">
              <a:lnSpc>
                <a:spcPct val="200000"/>
              </a:lnSpc>
              <a:buFont typeface="Wingdings" panose="05000000000000000000" pitchFamily="2" charset="2"/>
              <a:buChar char="ü"/>
            </a:pPr>
            <a:r>
              <a:rPr lang="pt-BR" dirty="0"/>
              <a:t>Canal direto e ágil com PDC;</a:t>
            </a:r>
          </a:p>
          <a:p>
            <a:pPr lvl="1">
              <a:lnSpc>
                <a:spcPct val="200000"/>
              </a:lnSpc>
              <a:buFont typeface="Wingdings" panose="05000000000000000000" pitchFamily="2" charset="2"/>
              <a:buChar char="ü"/>
            </a:pPr>
            <a:r>
              <a:rPr lang="pt-BR" dirty="0"/>
              <a:t>Dirimir dúvidas tempestivamente;</a:t>
            </a:r>
          </a:p>
          <a:p>
            <a:pPr lvl="1">
              <a:lnSpc>
                <a:spcPct val="200000"/>
              </a:lnSpc>
              <a:buFont typeface="Wingdings" panose="05000000000000000000" pitchFamily="2" charset="2"/>
              <a:buChar char="ü"/>
            </a:pPr>
            <a:r>
              <a:rPr lang="pt-BR" dirty="0"/>
              <a:t>Dividir responsabilidade com a equipe;</a:t>
            </a:r>
          </a:p>
          <a:p>
            <a:pPr lvl="1">
              <a:lnSpc>
                <a:spcPct val="200000"/>
              </a:lnSpc>
              <a:buFont typeface="Wingdings" panose="05000000000000000000" pitchFamily="2" charset="2"/>
              <a:buChar char="ü"/>
            </a:pPr>
            <a:r>
              <a:rPr lang="pt-BR" dirty="0"/>
              <a:t>Ponto ótimo da intervenção;</a:t>
            </a:r>
          </a:p>
          <a:p>
            <a:pPr lvl="1">
              <a:lnSpc>
                <a:spcPct val="200000"/>
              </a:lnSpc>
              <a:buFont typeface="Wingdings" panose="05000000000000000000" pitchFamily="2" charset="2"/>
              <a:buChar char="ü"/>
            </a:pPr>
            <a:r>
              <a:rPr lang="pt-BR" dirty="0"/>
              <a:t>Gestão “online” dos comandantes;</a:t>
            </a:r>
          </a:p>
          <a:p>
            <a:pPr lvl="1">
              <a:buFont typeface="Wingdings" panose="05000000000000000000" pitchFamily="2" charset="2"/>
              <a:buChar char="ü"/>
            </a:pPr>
            <a:endParaRPr lang="pt-BR" dirty="0"/>
          </a:p>
          <a:p>
            <a:pPr lvl="1">
              <a:buFont typeface="Wingdings" panose="05000000000000000000" pitchFamily="2" charset="2"/>
              <a:buChar char="ü"/>
            </a:pPr>
            <a:r>
              <a:rPr lang="pt-BR" dirty="0"/>
              <a:t>Captura de imagens para o relatório;</a:t>
            </a:r>
          </a:p>
        </p:txBody>
      </p:sp>
      <p:pic>
        <p:nvPicPr>
          <p:cNvPr id="8" name="Imagem 7">
            <a:extLst>
              <a:ext uri="{FF2B5EF4-FFF2-40B4-BE49-F238E27FC236}">
                <a16:creationId xmlns:a16="http://schemas.microsoft.com/office/drawing/2014/main" id="{0C18F555-4655-44BE-8756-AB9774A0A8F1}"/>
              </a:ext>
            </a:extLst>
          </p:cNvPr>
          <p:cNvPicPr>
            <a:picLocks noChangeAspect="1"/>
          </p:cNvPicPr>
          <p:nvPr/>
        </p:nvPicPr>
        <p:blipFill rotWithShape="1">
          <a:blip r:embed="rId2"/>
          <a:srcRect l="35537" t="6352" r="172" b="4712"/>
          <a:stretch/>
        </p:blipFill>
        <p:spPr>
          <a:xfrm>
            <a:off x="4842507" y="2500997"/>
            <a:ext cx="4960901" cy="3858479"/>
          </a:xfrm>
          <a:prstGeom prst="rect">
            <a:avLst/>
          </a:prstGeom>
        </p:spPr>
      </p:pic>
    </p:spTree>
    <p:extLst>
      <p:ext uri="{BB962C8B-B14F-4D97-AF65-F5344CB8AC3E}">
        <p14:creationId xmlns:p14="http://schemas.microsoft.com/office/powerpoint/2010/main" val="3922073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39</a:t>
            </a:fld>
            <a:endParaRPr lang="pt-BR" altLang="pt-BR"/>
          </a:p>
        </p:txBody>
      </p:sp>
      <p:sp>
        <p:nvSpPr>
          <p:cNvPr id="14" name="Retângulo 13">
            <a:extLst>
              <a:ext uri="{FF2B5EF4-FFF2-40B4-BE49-F238E27FC236}">
                <a16:creationId xmlns:a16="http://schemas.microsoft.com/office/drawing/2014/main" id="{537E60EC-8DAA-4A7F-B1DB-2A91FB223ED1}"/>
              </a:ext>
            </a:extLst>
          </p:cNvPr>
          <p:cNvSpPr/>
          <p:nvPr/>
        </p:nvSpPr>
        <p:spPr>
          <a:xfrm>
            <a:off x="74279" y="1780183"/>
            <a:ext cx="5418984" cy="523220"/>
          </a:xfrm>
          <a:prstGeom prst="rect">
            <a:avLst/>
          </a:prstGeom>
        </p:spPr>
        <p:txBody>
          <a:bodyPr wrap="none">
            <a:spAutoFit/>
          </a:bodyPr>
          <a:lstStyle/>
          <a:p>
            <a:pPr lvl="1"/>
            <a:r>
              <a:rPr lang="pt-BR" sz="2800" dirty="0"/>
              <a:t>RELATÓRIO FOTOGRÁFICO</a:t>
            </a:r>
          </a:p>
        </p:txBody>
      </p:sp>
      <p:sp>
        <p:nvSpPr>
          <p:cNvPr id="11" name="Retângulo 10">
            <a:extLst>
              <a:ext uri="{FF2B5EF4-FFF2-40B4-BE49-F238E27FC236}">
                <a16:creationId xmlns:a16="http://schemas.microsoft.com/office/drawing/2014/main" id="{9D714760-C3EC-4A5F-B011-8E71C567524F}"/>
              </a:ext>
            </a:extLst>
          </p:cNvPr>
          <p:cNvSpPr/>
          <p:nvPr/>
        </p:nvSpPr>
        <p:spPr>
          <a:xfrm>
            <a:off x="-215930" y="2796755"/>
            <a:ext cx="4452766" cy="3139321"/>
          </a:xfrm>
          <a:prstGeom prst="rect">
            <a:avLst/>
          </a:prstGeom>
        </p:spPr>
        <p:txBody>
          <a:bodyPr wrap="square">
            <a:spAutoFit/>
          </a:bodyPr>
          <a:lstStyle/>
          <a:p>
            <a:pPr lvl="1">
              <a:lnSpc>
                <a:spcPct val="200000"/>
              </a:lnSpc>
              <a:buFont typeface="Wingdings" panose="05000000000000000000" pitchFamily="2" charset="2"/>
              <a:buChar char="ü"/>
            </a:pPr>
            <a:r>
              <a:rPr lang="pt-BR" dirty="0"/>
              <a:t>Sem limites de quantidade;</a:t>
            </a:r>
          </a:p>
          <a:p>
            <a:pPr lvl="1">
              <a:lnSpc>
                <a:spcPct val="200000"/>
              </a:lnSpc>
              <a:buFont typeface="Wingdings" panose="05000000000000000000" pitchFamily="2" charset="2"/>
              <a:buChar char="ü"/>
            </a:pPr>
            <a:r>
              <a:rPr lang="pt-BR" dirty="0"/>
              <a:t>Salvar na pasta de destino;</a:t>
            </a:r>
          </a:p>
          <a:p>
            <a:pPr lvl="1">
              <a:lnSpc>
                <a:spcPct val="200000"/>
              </a:lnSpc>
              <a:buFont typeface="Wingdings" panose="05000000000000000000" pitchFamily="2" charset="2"/>
              <a:buChar char="ü"/>
            </a:pPr>
            <a:r>
              <a:rPr lang="pt-BR" dirty="0"/>
              <a:t>Colocar nomes curtos;</a:t>
            </a:r>
          </a:p>
          <a:p>
            <a:pPr lvl="1">
              <a:lnSpc>
                <a:spcPct val="200000"/>
              </a:lnSpc>
              <a:buFont typeface="Wingdings" panose="05000000000000000000" pitchFamily="2" charset="2"/>
              <a:buChar char="ü"/>
            </a:pPr>
            <a:r>
              <a:rPr lang="pt-BR" dirty="0"/>
              <a:t>Definir pontos fixos de captura para fazer o antes e o depois;</a:t>
            </a:r>
          </a:p>
          <a:p>
            <a:pPr marL="457200" lvl="1" indent="0"/>
            <a:endParaRPr lang="pt-BR" dirty="0"/>
          </a:p>
        </p:txBody>
      </p:sp>
      <p:pic>
        <p:nvPicPr>
          <p:cNvPr id="3" name="Imagem 2">
            <a:extLst>
              <a:ext uri="{FF2B5EF4-FFF2-40B4-BE49-F238E27FC236}">
                <a16:creationId xmlns:a16="http://schemas.microsoft.com/office/drawing/2014/main" id="{DF343AFE-C9BF-480A-AD0F-99FDD0348629}"/>
              </a:ext>
            </a:extLst>
          </p:cNvPr>
          <p:cNvPicPr>
            <a:picLocks noChangeAspect="1"/>
          </p:cNvPicPr>
          <p:nvPr/>
        </p:nvPicPr>
        <p:blipFill rotWithShape="1">
          <a:blip r:embed="rId2"/>
          <a:srcRect l="4071" r="6506"/>
          <a:stretch/>
        </p:blipFill>
        <p:spPr>
          <a:xfrm>
            <a:off x="3946626" y="4729365"/>
            <a:ext cx="6049440" cy="2273472"/>
          </a:xfrm>
          <a:prstGeom prst="rect">
            <a:avLst/>
          </a:prstGeom>
        </p:spPr>
      </p:pic>
      <p:pic>
        <p:nvPicPr>
          <p:cNvPr id="6" name="Imagem 5">
            <a:extLst>
              <a:ext uri="{FF2B5EF4-FFF2-40B4-BE49-F238E27FC236}">
                <a16:creationId xmlns:a16="http://schemas.microsoft.com/office/drawing/2014/main" id="{036C1860-B43B-4955-9288-539247FC72A4}"/>
              </a:ext>
            </a:extLst>
          </p:cNvPr>
          <p:cNvPicPr>
            <a:picLocks noChangeAspect="1"/>
          </p:cNvPicPr>
          <p:nvPr/>
        </p:nvPicPr>
        <p:blipFill rotWithShape="1">
          <a:blip r:embed="rId3"/>
          <a:srcRect t="29576" b="16955"/>
          <a:stretch/>
        </p:blipFill>
        <p:spPr>
          <a:xfrm>
            <a:off x="3946626" y="2303402"/>
            <a:ext cx="6049440" cy="2425963"/>
          </a:xfrm>
          <a:prstGeom prst="rect">
            <a:avLst/>
          </a:prstGeom>
        </p:spPr>
      </p:pic>
    </p:spTree>
    <p:extLst>
      <p:ext uri="{BB962C8B-B14F-4D97-AF65-F5344CB8AC3E}">
        <p14:creationId xmlns:p14="http://schemas.microsoft.com/office/powerpoint/2010/main" val="3921560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3984262297"/>
              </p:ext>
            </p:extLst>
          </p:nvPr>
        </p:nvGraphicFramePr>
        <p:xfrm>
          <a:off x="287784" y="179437"/>
          <a:ext cx="7632848" cy="655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ítulo 4"/>
          <p:cNvSpPr txBox="1">
            <a:spLocks/>
          </p:cNvSpPr>
          <p:nvPr/>
        </p:nvSpPr>
        <p:spPr>
          <a:xfrm>
            <a:off x="8280672" y="1691605"/>
            <a:ext cx="1296145" cy="5184576"/>
          </a:xfrm>
          <a:prstGeom prst="rect">
            <a:avLst/>
          </a:prstGeom>
        </p:spPr>
        <p:txBody>
          <a:bodyPr vert="wordArtVert" anchor="ctr"/>
          <a:lstStyle>
            <a:lvl1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FFFF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2pPr>
            <a:lvl3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3pPr>
            <a:lvl4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4pPr>
            <a:lvl5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ea typeface="Microsoft YaHei" charset="-122"/>
              </a:defRPr>
            </a:lvl9pPr>
          </a:lstStyle>
          <a:p>
            <a:r>
              <a:rPr lang="pt-BR" sz="3200" b="1" spc="-300" dirty="0">
                <a:effectLst>
                  <a:outerShdw blurRad="38100" dist="38100" dir="2700000" algn="tl">
                    <a:srgbClr val="000000">
                      <a:alpha val="43137"/>
                    </a:srgbClr>
                  </a:outerShdw>
                </a:effectLst>
              </a:rPr>
              <a:t>ABORDAGENS</a:t>
            </a:r>
          </a:p>
        </p:txBody>
      </p:sp>
    </p:spTree>
    <p:extLst>
      <p:ext uri="{BB962C8B-B14F-4D97-AF65-F5344CB8AC3E}">
        <p14:creationId xmlns:p14="http://schemas.microsoft.com/office/powerpoint/2010/main" val="1313351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40</a:t>
            </a:fld>
            <a:endParaRPr lang="pt-BR" altLang="pt-BR"/>
          </a:p>
        </p:txBody>
      </p:sp>
      <p:sp>
        <p:nvSpPr>
          <p:cNvPr id="14" name="Retângulo 13">
            <a:extLst>
              <a:ext uri="{FF2B5EF4-FFF2-40B4-BE49-F238E27FC236}">
                <a16:creationId xmlns:a16="http://schemas.microsoft.com/office/drawing/2014/main" id="{537E60EC-8DAA-4A7F-B1DB-2A91FB223ED1}"/>
              </a:ext>
            </a:extLst>
          </p:cNvPr>
          <p:cNvSpPr/>
          <p:nvPr/>
        </p:nvSpPr>
        <p:spPr>
          <a:xfrm>
            <a:off x="74279" y="1780183"/>
            <a:ext cx="5418984" cy="523220"/>
          </a:xfrm>
          <a:prstGeom prst="rect">
            <a:avLst/>
          </a:prstGeom>
        </p:spPr>
        <p:txBody>
          <a:bodyPr wrap="none">
            <a:spAutoFit/>
          </a:bodyPr>
          <a:lstStyle/>
          <a:p>
            <a:pPr lvl="1"/>
            <a:r>
              <a:rPr lang="pt-BR" sz="2800" dirty="0"/>
              <a:t>RELATÓRIO FOTOGRÁFICO</a:t>
            </a:r>
          </a:p>
        </p:txBody>
      </p:sp>
      <p:sp>
        <p:nvSpPr>
          <p:cNvPr id="11" name="Retângulo 10">
            <a:extLst>
              <a:ext uri="{FF2B5EF4-FFF2-40B4-BE49-F238E27FC236}">
                <a16:creationId xmlns:a16="http://schemas.microsoft.com/office/drawing/2014/main" id="{9D714760-C3EC-4A5F-B011-8E71C567524F}"/>
              </a:ext>
            </a:extLst>
          </p:cNvPr>
          <p:cNvSpPr/>
          <p:nvPr/>
        </p:nvSpPr>
        <p:spPr>
          <a:xfrm>
            <a:off x="287784" y="2292886"/>
            <a:ext cx="9505056" cy="923330"/>
          </a:xfrm>
          <a:prstGeom prst="rect">
            <a:avLst/>
          </a:prstGeom>
        </p:spPr>
        <p:txBody>
          <a:bodyPr wrap="square">
            <a:spAutoFit/>
          </a:bodyPr>
          <a:lstStyle/>
          <a:p>
            <a:pPr lvl="1">
              <a:lnSpc>
                <a:spcPct val="200000"/>
              </a:lnSpc>
              <a:buFont typeface="Wingdings" panose="05000000000000000000" pitchFamily="2" charset="2"/>
              <a:buChar char="ü"/>
            </a:pPr>
            <a:r>
              <a:rPr lang="pt-BR" dirty="0"/>
              <a:t>Capturar fotos no modo PAISAGEM, a fim de auxiliar na elaboração de relatórios.</a:t>
            </a:r>
          </a:p>
          <a:p>
            <a:pPr marL="457200" lvl="1" indent="0"/>
            <a:endParaRPr lang="pt-BR" dirty="0"/>
          </a:p>
        </p:txBody>
      </p:sp>
      <p:pic>
        <p:nvPicPr>
          <p:cNvPr id="3" name="Imagem 2">
            <a:extLst>
              <a:ext uri="{FF2B5EF4-FFF2-40B4-BE49-F238E27FC236}">
                <a16:creationId xmlns:a16="http://schemas.microsoft.com/office/drawing/2014/main" id="{F4A26AE9-C795-4AB8-88C2-A704B1DD961A}"/>
              </a:ext>
            </a:extLst>
          </p:cNvPr>
          <p:cNvPicPr>
            <a:picLocks noChangeAspect="1"/>
          </p:cNvPicPr>
          <p:nvPr/>
        </p:nvPicPr>
        <p:blipFill>
          <a:blip r:embed="rId2"/>
          <a:stretch>
            <a:fillRect/>
          </a:stretch>
        </p:blipFill>
        <p:spPr>
          <a:xfrm>
            <a:off x="2241477" y="2816106"/>
            <a:ext cx="5418985" cy="4059992"/>
          </a:xfrm>
          <a:prstGeom prst="rect">
            <a:avLst/>
          </a:prstGeom>
        </p:spPr>
      </p:pic>
    </p:spTree>
    <p:extLst>
      <p:ext uri="{BB962C8B-B14F-4D97-AF65-F5344CB8AC3E}">
        <p14:creationId xmlns:p14="http://schemas.microsoft.com/office/powerpoint/2010/main" val="1033777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41</a:t>
            </a:fld>
            <a:endParaRPr lang="pt-BR" altLang="pt-BR"/>
          </a:p>
        </p:txBody>
      </p:sp>
      <p:sp>
        <p:nvSpPr>
          <p:cNvPr id="14" name="Retângulo 13">
            <a:extLst>
              <a:ext uri="{FF2B5EF4-FFF2-40B4-BE49-F238E27FC236}">
                <a16:creationId xmlns:a16="http://schemas.microsoft.com/office/drawing/2014/main" id="{537E60EC-8DAA-4A7F-B1DB-2A91FB223ED1}"/>
              </a:ext>
            </a:extLst>
          </p:cNvPr>
          <p:cNvSpPr/>
          <p:nvPr/>
        </p:nvSpPr>
        <p:spPr>
          <a:xfrm>
            <a:off x="74279" y="1780183"/>
            <a:ext cx="5355505" cy="523220"/>
          </a:xfrm>
          <a:prstGeom prst="rect">
            <a:avLst/>
          </a:prstGeom>
        </p:spPr>
        <p:txBody>
          <a:bodyPr wrap="none">
            <a:spAutoFit/>
          </a:bodyPr>
          <a:lstStyle/>
          <a:p>
            <a:pPr lvl="1"/>
            <a:r>
              <a:rPr lang="pt-BR" sz="2800" dirty="0"/>
              <a:t>ORGANIZAÇÃO DE PASTAS</a:t>
            </a:r>
          </a:p>
        </p:txBody>
      </p:sp>
      <p:sp>
        <p:nvSpPr>
          <p:cNvPr id="11" name="Retângulo 10">
            <a:extLst>
              <a:ext uri="{FF2B5EF4-FFF2-40B4-BE49-F238E27FC236}">
                <a16:creationId xmlns:a16="http://schemas.microsoft.com/office/drawing/2014/main" id="{9D714760-C3EC-4A5F-B011-8E71C567524F}"/>
              </a:ext>
            </a:extLst>
          </p:cNvPr>
          <p:cNvSpPr/>
          <p:nvPr/>
        </p:nvSpPr>
        <p:spPr>
          <a:xfrm>
            <a:off x="-58542" y="2853184"/>
            <a:ext cx="4525598" cy="3970318"/>
          </a:xfrm>
          <a:prstGeom prst="rect">
            <a:avLst/>
          </a:prstGeom>
        </p:spPr>
        <p:txBody>
          <a:bodyPr wrap="none">
            <a:spAutoFit/>
          </a:bodyPr>
          <a:lstStyle/>
          <a:p>
            <a:pPr lvl="1">
              <a:lnSpc>
                <a:spcPct val="200000"/>
              </a:lnSpc>
              <a:buFont typeface="Wingdings" panose="05000000000000000000" pitchFamily="2" charset="2"/>
              <a:buChar char="ü"/>
            </a:pPr>
            <a:r>
              <a:rPr lang="pt-BR" dirty="0"/>
              <a:t>Sem melindres;</a:t>
            </a:r>
          </a:p>
          <a:p>
            <a:pPr lvl="1">
              <a:lnSpc>
                <a:spcPct val="200000"/>
              </a:lnSpc>
              <a:buFont typeface="Wingdings" panose="05000000000000000000" pitchFamily="2" charset="2"/>
              <a:buChar char="ü"/>
            </a:pPr>
            <a:r>
              <a:rPr lang="pt-BR" dirty="0"/>
              <a:t>Canal direto e ágil com PDC;</a:t>
            </a:r>
          </a:p>
          <a:p>
            <a:pPr lvl="1">
              <a:lnSpc>
                <a:spcPct val="200000"/>
              </a:lnSpc>
              <a:buFont typeface="Wingdings" panose="05000000000000000000" pitchFamily="2" charset="2"/>
              <a:buChar char="ü"/>
            </a:pPr>
            <a:r>
              <a:rPr lang="pt-BR" dirty="0"/>
              <a:t>Dirimir dúvidas tempestivamente;</a:t>
            </a:r>
          </a:p>
          <a:p>
            <a:pPr lvl="1">
              <a:lnSpc>
                <a:spcPct val="200000"/>
              </a:lnSpc>
              <a:buFont typeface="Wingdings" panose="05000000000000000000" pitchFamily="2" charset="2"/>
              <a:buChar char="ü"/>
            </a:pPr>
            <a:r>
              <a:rPr lang="pt-BR" dirty="0"/>
              <a:t>Dividir responsabilidade com da</a:t>
            </a:r>
          </a:p>
          <a:p>
            <a:pPr marL="457200" lvl="1" indent="0">
              <a:lnSpc>
                <a:spcPct val="200000"/>
              </a:lnSpc>
            </a:pPr>
            <a:r>
              <a:rPr lang="pt-BR" dirty="0"/>
              <a:t>Tomada de decisão com a equipe;</a:t>
            </a:r>
          </a:p>
          <a:p>
            <a:pPr lvl="1">
              <a:lnSpc>
                <a:spcPct val="200000"/>
              </a:lnSpc>
              <a:buFont typeface="Wingdings" panose="05000000000000000000" pitchFamily="2" charset="2"/>
              <a:buChar char="ü"/>
            </a:pPr>
            <a:r>
              <a:rPr lang="pt-BR" dirty="0"/>
              <a:t>Gestão “online” dos comandantes;</a:t>
            </a:r>
          </a:p>
          <a:p>
            <a:pPr lvl="1">
              <a:buFont typeface="Wingdings" panose="05000000000000000000" pitchFamily="2" charset="2"/>
              <a:buChar char="ü"/>
            </a:pPr>
            <a:endParaRPr lang="pt-BR" dirty="0"/>
          </a:p>
          <a:p>
            <a:pPr lvl="1">
              <a:buFont typeface="Wingdings" panose="05000000000000000000" pitchFamily="2" charset="2"/>
              <a:buChar char="ü"/>
            </a:pPr>
            <a:endParaRPr lang="pt-BR" dirty="0"/>
          </a:p>
        </p:txBody>
      </p:sp>
      <p:pic>
        <p:nvPicPr>
          <p:cNvPr id="13" name="Imagem 12">
            <a:extLst>
              <a:ext uri="{FF2B5EF4-FFF2-40B4-BE49-F238E27FC236}">
                <a16:creationId xmlns:a16="http://schemas.microsoft.com/office/drawing/2014/main" id="{3B6CE552-6492-4023-9BD9-0FEF2FB31A6D}"/>
              </a:ext>
            </a:extLst>
          </p:cNvPr>
          <p:cNvPicPr>
            <a:picLocks noChangeAspect="1"/>
          </p:cNvPicPr>
          <p:nvPr/>
        </p:nvPicPr>
        <p:blipFill rotWithShape="1">
          <a:blip r:embed="rId2"/>
          <a:srcRect l="618"/>
          <a:stretch/>
        </p:blipFill>
        <p:spPr>
          <a:xfrm>
            <a:off x="4248225" y="2419383"/>
            <a:ext cx="5618441" cy="4686738"/>
          </a:xfrm>
          <a:prstGeom prst="rect">
            <a:avLst/>
          </a:prstGeom>
        </p:spPr>
      </p:pic>
    </p:spTree>
    <p:extLst>
      <p:ext uri="{BB962C8B-B14F-4D97-AF65-F5344CB8AC3E}">
        <p14:creationId xmlns:p14="http://schemas.microsoft.com/office/powerpoint/2010/main" val="3538241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z="4000" b="1" dirty="0">
                <a:solidFill>
                  <a:schemeClr val="bg1"/>
                </a:solidFill>
                <a:effectLst>
                  <a:outerShdw blurRad="38100" dist="38100" dir="2700000" algn="tl">
                    <a:srgbClr val="000000">
                      <a:alpha val="43137"/>
                    </a:srgbClr>
                  </a:outerShdw>
                </a:effectLst>
              </a:rPr>
              <a:t>AMEAÇAS E FRAQUEZAS</a:t>
            </a:r>
          </a:p>
        </p:txBody>
      </p:sp>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8253" y="1390224"/>
            <a:ext cx="4189575" cy="6983611"/>
          </a:xfrm>
          <a:prstGeom prst="rect">
            <a:avLst/>
          </a:prstGeom>
        </p:spPr>
      </p:pic>
    </p:spTree>
    <p:extLst>
      <p:ext uri="{BB962C8B-B14F-4D97-AF65-F5344CB8AC3E}">
        <p14:creationId xmlns:p14="http://schemas.microsoft.com/office/powerpoint/2010/main" val="3376832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Ameaças e Fraquezas</a:t>
            </a:r>
          </a:p>
        </p:txBody>
      </p:sp>
      <p:sp>
        <p:nvSpPr>
          <p:cNvPr id="4" name="Espaço Reservado para Número de Slide 3"/>
          <p:cNvSpPr>
            <a:spLocks noGrp="1"/>
          </p:cNvSpPr>
          <p:nvPr>
            <p:ph type="sldNum" idx="12"/>
          </p:nvPr>
        </p:nvSpPr>
        <p:spPr>
          <a:xfrm>
            <a:off x="3870324" y="6976411"/>
            <a:ext cx="2339975" cy="512763"/>
          </a:xfrm>
        </p:spPr>
        <p:txBody>
          <a:bodyPr/>
          <a:lstStyle/>
          <a:p>
            <a:pPr>
              <a:defRPr/>
            </a:pPr>
            <a:fld id="{70169455-BE12-4500-A288-DA4278C7A290}" type="slidenum">
              <a:rPr lang="pt-BR" altLang="pt-BR" smtClean="0"/>
              <a:pPr>
                <a:defRPr/>
              </a:pPr>
              <a:t>43</a:t>
            </a:fld>
            <a:endParaRPr lang="pt-BR" altLang="pt-BR" dirty="0"/>
          </a:p>
        </p:txBody>
      </p:sp>
      <p:sp>
        <p:nvSpPr>
          <p:cNvPr id="9" name="Retângulo 8">
            <a:extLst>
              <a:ext uri="{FF2B5EF4-FFF2-40B4-BE49-F238E27FC236}">
                <a16:creationId xmlns:a16="http://schemas.microsoft.com/office/drawing/2014/main" id="{4BAA8213-8AE3-48E5-9673-7435DC48FD08}"/>
              </a:ext>
            </a:extLst>
          </p:cNvPr>
          <p:cNvSpPr/>
          <p:nvPr/>
        </p:nvSpPr>
        <p:spPr>
          <a:xfrm>
            <a:off x="0" y="1315968"/>
            <a:ext cx="8063979" cy="523220"/>
          </a:xfrm>
          <a:prstGeom prst="rect">
            <a:avLst/>
          </a:prstGeom>
        </p:spPr>
        <p:txBody>
          <a:bodyPr wrap="square">
            <a:spAutoFit/>
          </a:bodyPr>
          <a:lstStyle/>
          <a:p>
            <a:pPr lvl="1"/>
            <a:r>
              <a:rPr lang="pt-BR" sz="2800" dirty="0"/>
              <a:t>INSEGURANÇA DO FISCAL</a:t>
            </a:r>
          </a:p>
        </p:txBody>
      </p:sp>
      <p:sp>
        <p:nvSpPr>
          <p:cNvPr id="6" name="AutoShape 2" descr="Conselho fiscaliza 320 obras em construção em Dourados - O Progresso">
            <a:extLst>
              <a:ext uri="{FF2B5EF4-FFF2-40B4-BE49-F238E27FC236}">
                <a16:creationId xmlns:a16="http://schemas.microsoft.com/office/drawing/2014/main" id="{F2391EBC-3F59-4636-B548-DED7080A4787}"/>
              </a:ext>
            </a:extLst>
          </p:cNvPr>
          <p:cNvSpPr>
            <a:spLocks noChangeAspect="1" noChangeArrowheads="1"/>
          </p:cNvSpPr>
          <p:nvPr/>
        </p:nvSpPr>
        <p:spPr bwMode="auto">
          <a:xfrm>
            <a:off x="4887913" y="3627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2" name="Imagem 11">
            <a:extLst>
              <a:ext uri="{FF2B5EF4-FFF2-40B4-BE49-F238E27FC236}">
                <a16:creationId xmlns:a16="http://schemas.microsoft.com/office/drawing/2014/main" id="{F17ECF48-652C-47C2-BF3F-6E3955E2E38D}"/>
              </a:ext>
            </a:extLst>
          </p:cNvPr>
          <p:cNvPicPr>
            <a:picLocks noChangeAspect="1"/>
          </p:cNvPicPr>
          <p:nvPr/>
        </p:nvPicPr>
        <p:blipFill rotWithShape="1">
          <a:blip r:embed="rId2"/>
          <a:srcRect l="4227"/>
          <a:stretch/>
        </p:blipFill>
        <p:spPr>
          <a:xfrm>
            <a:off x="3312120" y="1871062"/>
            <a:ext cx="6526543" cy="5112568"/>
          </a:xfrm>
          <a:prstGeom prst="rect">
            <a:avLst/>
          </a:prstGeom>
        </p:spPr>
      </p:pic>
      <p:sp>
        <p:nvSpPr>
          <p:cNvPr id="13" name="Espaço Reservado para Conteúdo 5">
            <a:extLst>
              <a:ext uri="{FF2B5EF4-FFF2-40B4-BE49-F238E27FC236}">
                <a16:creationId xmlns:a16="http://schemas.microsoft.com/office/drawing/2014/main" id="{CAF79ADF-F7E4-41AC-B0DB-7D4ADFAF40DE}"/>
              </a:ext>
            </a:extLst>
          </p:cNvPr>
          <p:cNvSpPr txBox="1">
            <a:spLocks/>
          </p:cNvSpPr>
          <p:nvPr/>
        </p:nvSpPr>
        <p:spPr>
          <a:xfrm>
            <a:off x="13692" y="3305175"/>
            <a:ext cx="3312120" cy="1254125"/>
          </a:xfrm>
          <a:prstGeom prst="rect">
            <a:avLst/>
          </a:prstGeom>
        </p:spPr>
        <p:txBody>
          <a:bodyPr/>
          <a:lstStyle>
            <a:lvl1pPr marL="342900" indent="-342900" algn="l" defTabSz="449263" rtl="0" eaLnBrk="0" fontAlgn="base" hangingPunct="0">
              <a:lnSpc>
                <a:spcPct val="93000"/>
              </a:lnSpc>
              <a:spcBef>
                <a:spcPct val="0"/>
              </a:spcBef>
              <a:spcAft>
                <a:spcPts val="1425"/>
              </a:spcAft>
              <a:buClr>
                <a:srgbClr val="FFFF00"/>
              </a:buClr>
              <a:buSzPct val="100000"/>
              <a:buFont typeface="Times New Roman" panose="02020603050405020304" pitchFamily="18" charset="0"/>
              <a:buChar char="•"/>
              <a:defRPr sz="3200">
                <a:solidFill>
                  <a:srgbClr val="FFFF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FFFF00"/>
              </a:buClr>
              <a:buSzPct val="100000"/>
              <a:buFont typeface="Times New Roman" panose="02020603050405020304" pitchFamily="18" charset="0"/>
              <a:buChar char="–"/>
              <a:defRPr sz="2800">
                <a:solidFill>
                  <a:srgbClr val="FFFF00"/>
                </a:solidFill>
                <a:latin typeface="+mn-lt"/>
                <a:ea typeface="+mn-ea"/>
              </a:defRPr>
            </a:lvl2pPr>
            <a:lvl3pPr marL="1143000" indent="-228600" algn="l" defTabSz="449263" rtl="0" eaLnBrk="0" fontAlgn="base" hangingPunct="0">
              <a:lnSpc>
                <a:spcPct val="93000"/>
              </a:lnSpc>
              <a:spcBef>
                <a:spcPct val="0"/>
              </a:spcBef>
              <a:spcAft>
                <a:spcPts val="850"/>
              </a:spcAft>
              <a:buClr>
                <a:srgbClr val="FFFF00"/>
              </a:buClr>
              <a:buSzPct val="100000"/>
              <a:buFont typeface="Times New Roman" panose="02020603050405020304" pitchFamily="18" charset="0"/>
              <a:buChar char="•"/>
              <a:defRPr sz="2400">
                <a:solidFill>
                  <a:srgbClr val="FFFF00"/>
                </a:solidFill>
                <a:latin typeface="+mn-lt"/>
                <a:ea typeface="+mn-ea"/>
              </a:defRPr>
            </a:lvl3pPr>
            <a:lvl4pPr marL="1600200" indent="-228600" algn="l" defTabSz="449263" rtl="0" eaLnBrk="0" fontAlgn="base" hangingPunct="0">
              <a:lnSpc>
                <a:spcPct val="93000"/>
              </a:lnSpc>
              <a:spcBef>
                <a:spcPct val="0"/>
              </a:spcBef>
              <a:spcAft>
                <a:spcPts val="575"/>
              </a:spcAft>
              <a:buClr>
                <a:srgbClr val="FFFF00"/>
              </a:buClr>
              <a:buSzPct val="100000"/>
              <a:buFont typeface="Times New Roman" panose="02020603050405020304" pitchFamily="18" charset="0"/>
              <a:buChar char="–"/>
              <a:defRPr sz="2000">
                <a:solidFill>
                  <a:srgbClr val="FFFF00"/>
                </a:solidFill>
                <a:latin typeface="+mn-lt"/>
                <a:ea typeface="+mn-ea"/>
              </a:defRPr>
            </a:lvl4pPr>
            <a:lvl5pPr marL="2057400" indent="-228600" algn="l" defTabSz="449263" rtl="0" eaLnBrk="0" fontAlgn="base" hangingPunct="0">
              <a:lnSpc>
                <a:spcPct val="93000"/>
              </a:lnSpc>
              <a:spcBef>
                <a:spcPct val="0"/>
              </a:spcBef>
              <a:spcAft>
                <a:spcPts val="288"/>
              </a:spcAft>
              <a:buClr>
                <a:srgbClr val="FFFF00"/>
              </a:buClr>
              <a:buSzPct val="100000"/>
              <a:buFont typeface="Times New Roman" panose="02020603050405020304" pitchFamily="18" charset="0"/>
              <a:buChar char="»"/>
              <a:defRPr sz="2000">
                <a:solidFill>
                  <a:srgbClr val="FFFF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9pPr>
          </a:lstStyle>
          <a:p>
            <a:pPr marL="0" indent="0" algn="ctr">
              <a:buNone/>
            </a:pPr>
            <a:r>
              <a:rPr lang="pt-BR" sz="2400" b="1" kern="0" dirty="0">
                <a:solidFill>
                  <a:schemeClr val="bg1"/>
                </a:solidFill>
              </a:rPr>
              <a:t>Será que está bom?</a:t>
            </a:r>
          </a:p>
          <a:p>
            <a:pPr marL="0" indent="0" algn="ctr">
              <a:buNone/>
            </a:pPr>
            <a:r>
              <a:rPr lang="pt-BR" sz="2400" b="1" kern="0" dirty="0">
                <a:solidFill>
                  <a:schemeClr val="bg1"/>
                </a:solidFill>
              </a:rPr>
              <a:t>Será que está certo?</a:t>
            </a:r>
          </a:p>
          <a:p>
            <a:pPr marL="0" indent="0" algn="ctr">
              <a:buNone/>
            </a:pPr>
            <a:endParaRPr lang="pt-BR" sz="2400" b="1" kern="0" dirty="0">
              <a:solidFill>
                <a:srgbClr val="FF0000"/>
              </a:solidFill>
              <a:latin typeface="Calibri"/>
            </a:endParaRPr>
          </a:p>
        </p:txBody>
      </p:sp>
    </p:spTree>
    <p:extLst>
      <p:ext uri="{BB962C8B-B14F-4D97-AF65-F5344CB8AC3E}">
        <p14:creationId xmlns:p14="http://schemas.microsoft.com/office/powerpoint/2010/main" val="3718326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Ameaças e Fraquezas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44</a:t>
            </a:fld>
            <a:endParaRPr lang="pt-BR" altLang="pt-BR"/>
          </a:p>
        </p:txBody>
      </p:sp>
      <p:sp>
        <p:nvSpPr>
          <p:cNvPr id="9" name="Retângulo 8">
            <a:extLst>
              <a:ext uri="{FF2B5EF4-FFF2-40B4-BE49-F238E27FC236}">
                <a16:creationId xmlns:a16="http://schemas.microsoft.com/office/drawing/2014/main" id="{4BAA8213-8AE3-48E5-9673-7435DC48FD08}"/>
              </a:ext>
            </a:extLst>
          </p:cNvPr>
          <p:cNvSpPr/>
          <p:nvPr/>
        </p:nvSpPr>
        <p:spPr>
          <a:xfrm>
            <a:off x="0" y="1315968"/>
            <a:ext cx="8063979" cy="523220"/>
          </a:xfrm>
          <a:prstGeom prst="rect">
            <a:avLst/>
          </a:prstGeom>
        </p:spPr>
        <p:txBody>
          <a:bodyPr wrap="square">
            <a:spAutoFit/>
          </a:bodyPr>
          <a:lstStyle/>
          <a:p>
            <a:pPr lvl="1"/>
            <a:r>
              <a:rPr lang="pt-BR" sz="2800" dirty="0"/>
              <a:t>INSEGURANÇA DO FISCAL</a:t>
            </a:r>
          </a:p>
        </p:txBody>
      </p:sp>
      <p:sp>
        <p:nvSpPr>
          <p:cNvPr id="10" name="Retângulo 9">
            <a:extLst>
              <a:ext uri="{FF2B5EF4-FFF2-40B4-BE49-F238E27FC236}">
                <a16:creationId xmlns:a16="http://schemas.microsoft.com/office/drawing/2014/main" id="{3CC25554-1565-41E0-B333-31E8DACEA5AB}"/>
              </a:ext>
            </a:extLst>
          </p:cNvPr>
          <p:cNvSpPr/>
          <p:nvPr/>
        </p:nvSpPr>
        <p:spPr>
          <a:xfrm>
            <a:off x="227980" y="3330070"/>
            <a:ext cx="4438475" cy="2118529"/>
          </a:xfrm>
          <a:prstGeom prst="rect">
            <a:avLst/>
          </a:prstGeom>
        </p:spPr>
        <p:txBody>
          <a:bodyPr wrap="square">
            <a:spAutoFit/>
          </a:bodyPr>
          <a:lstStyle/>
          <a:p>
            <a:pPr marL="285750" indent="-285750" algn="just">
              <a:lnSpc>
                <a:spcPct val="150000"/>
              </a:lnSpc>
              <a:buFont typeface="Wingdings" panose="05000000000000000000" pitchFamily="2" charset="2"/>
              <a:buChar char="ü"/>
            </a:pPr>
            <a:r>
              <a:rPr lang="pt-BR" dirty="0"/>
              <a:t>Medo de reprovar um serviço mal executado e permitir um serviço com baixa durabilidade, gerando retrabalhos ou manutenções corretivas prematuras.</a:t>
            </a:r>
          </a:p>
        </p:txBody>
      </p:sp>
      <p:pic>
        <p:nvPicPr>
          <p:cNvPr id="12" name="Espaço Reservado para Conteúdo 11">
            <a:extLst>
              <a:ext uri="{FF2B5EF4-FFF2-40B4-BE49-F238E27FC236}">
                <a16:creationId xmlns:a16="http://schemas.microsoft.com/office/drawing/2014/main" id="{7F454E50-629A-46C3-AA37-902EA089E629}"/>
              </a:ext>
            </a:extLst>
          </p:cNvPr>
          <p:cNvPicPr>
            <a:picLocks noGrp="1" noChangeAspect="1"/>
          </p:cNvPicPr>
          <p:nvPr>
            <p:ph idx="1"/>
          </p:nvPr>
        </p:nvPicPr>
        <p:blipFill>
          <a:blip r:embed="rId2"/>
          <a:stretch>
            <a:fillRect/>
          </a:stretch>
        </p:blipFill>
        <p:spPr>
          <a:xfrm>
            <a:off x="4726259" y="2130953"/>
            <a:ext cx="4774287" cy="4733925"/>
          </a:xfrm>
          <a:prstGeom prst="rect">
            <a:avLst/>
          </a:prstGeom>
        </p:spPr>
      </p:pic>
    </p:spTree>
    <p:extLst>
      <p:ext uri="{BB962C8B-B14F-4D97-AF65-F5344CB8AC3E}">
        <p14:creationId xmlns:p14="http://schemas.microsoft.com/office/powerpoint/2010/main" val="3096348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Ameaças e Fraquezas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45</a:t>
            </a:fld>
            <a:endParaRPr lang="pt-BR" altLang="pt-BR"/>
          </a:p>
        </p:txBody>
      </p:sp>
      <p:sp>
        <p:nvSpPr>
          <p:cNvPr id="9" name="Retângulo 8">
            <a:extLst>
              <a:ext uri="{FF2B5EF4-FFF2-40B4-BE49-F238E27FC236}">
                <a16:creationId xmlns:a16="http://schemas.microsoft.com/office/drawing/2014/main" id="{4BAA8213-8AE3-48E5-9673-7435DC48FD08}"/>
              </a:ext>
            </a:extLst>
          </p:cNvPr>
          <p:cNvSpPr/>
          <p:nvPr/>
        </p:nvSpPr>
        <p:spPr>
          <a:xfrm>
            <a:off x="0" y="1315968"/>
            <a:ext cx="8063979" cy="523220"/>
          </a:xfrm>
          <a:prstGeom prst="rect">
            <a:avLst/>
          </a:prstGeom>
        </p:spPr>
        <p:txBody>
          <a:bodyPr wrap="square">
            <a:spAutoFit/>
          </a:bodyPr>
          <a:lstStyle/>
          <a:p>
            <a:pPr lvl="1"/>
            <a:r>
              <a:rPr lang="pt-BR" sz="2800" dirty="0"/>
              <a:t>INSEGURANÇA DO FISCAL</a:t>
            </a:r>
          </a:p>
        </p:txBody>
      </p:sp>
      <p:pic>
        <p:nvPicPr>
          <p:cNvPr id="6" name="Espaço Reservado para Conteúdo 5">
            <a:extLst>
              <a:ext uri="{FF2B5EF4-FFF2-40B4-BE49-F238E27FC236}">
                <a16:creationId xmlns:a16="http://schemas.microsoft.com/office/drawing/2014/main" id="{329F5136-B6D2-4C9F-9618-5B7DAC81B52D}"/>
              </a:ext>
            </a:extLst>
          </p:cNvPr>
          <p:cNvPicPr>
            <a:picLocks noGrp="1" noChangeAspect="1"/>
          </p:cNvPicPr>
          <p:nvPr>
            <p:ph idx="1"/>
          </p:nvPr>
        </p:nvPicPr>
        <p:blipFill rotWithShape="1">
          <a:blip r:embed="rId2"/>
          <a:srcRect t="11557" b="30133"/>
          <a:stretch/>
        </p:blipFill>
        <p:spPr>
          <a:xfrm>
            <a:off x="4698131" y="2414760"/>
            <a:ext cx="4358790" cy="4524722"/>
          </a:xfrm>
          <a:prstGeom prst="rect">
            <a:avLst/>
          </a:prstGeom>
        </p:spPr>
      </p:pic>
      <p:sp>
        <p:nvSpPr>
          <p:cNvPr id="7" name="Retângulo 6">
            <a:extLst>
              <a:ext uri="{FF2B5EF4-FFF2-40B4-BE49-F238E27FC236}">
                <a16:creationId xmlns:a16="http://schemas.microsoft.com/office/drawing/2014/main" id="{88991548-35D3-47F7-9E13-47C8C2BC5734}"/>
              </a:ext>
            </a:extLst>
          </p:cNvPr>
          <p:cNvSpPr/>
          <p:nvPr/>
        </p:nvSpPr>
        <p:spPr>
          <a:xfrm>
            <a:off x="73721" y="2980031"/>
            <a:ext cx="4438475" cy="2949525"/>
          </a:xfrm>
          <a:prstGeom prst="rect">
            <a:avLst/>
          </a:prstGeom>
        </p:spPr>
        <p:txBody>
          <a:bodyPr wrap="square">
            <a:spAutoFit/>
          </a:bodyPr>
          <a:lstStyle/>
          <a:p>
            <a:pPr marL="285750" indent="-285750" algn="just">
              <a:lnSpc>
                <a:spcPct val="150000"/>
              </a:lnSpc>
              <a:buFont typeface="Wingdings" panose="05000000000000000000" pitchFamily="2" charset="2"/>
              <a:buChar char="ü"/>
            </a:pPr>
            <a:endParaRPr lang="pt-BR" dirty="0"/>
          </a:p>
          <a:p>
            <a:pPr algn="ctr">
              <a:lnSpc>
                <a:spcPct val="150000"/>
              </a:lnSpc>
            </a:pPr>
            <a:r>
              <a:rPr lang="pt-BR" dirty="0"/>
              <a:t>“Deixa Que Eu Deixo”</a:t>
            </a:r>
          </a:p>
          <a:p>
            <a:pPr algn="ctr">
              <a:lnSpc>
                <a:spcPct val="150000"/>
              </a:lnSpc>
            </a:pPr>
            <a:endParaRPr lang="pt-BR" dirty="0"/>
          </a:p>
          <a:p>
            <a:pPr marL="285750" indent="-285750" algn="just">
              <a:lnSpc>
                <a:spcPct val="150000"/>
              </a:lnSpc>
              <a:buFont typeface="Wingdings" panose="05000000000000000000" pitchFamily="2" charset="2"/>
              <a:buChar char="ü"/>
            </a:pPr>
            <a:r>
              <a:rPr lang="pt-BR" dirty="0"/>
              <a:t>Se omitir durante o serviço, deixando decisões e problemas postergarem para que sejam resolvidos no serviço de outro fiscal.</a:t>
            </a:r>
          </a:p>
        </p:txBody>
      </p:sp>
    </p:spTree>
    <p:extLst>
      <p:ext uri="{BB962C8B-B14F-4D97-AF65-F5344CB8AC3E}">
        <p14:creationId xmlns:p14="http://schemas.microsoft.com/office/powerpoint/2010/main" val="1853933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Ameaças e Fraquezas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46</a:t>
            </a:fld>
            <a:endParaRPr lang="pt-BR" altLang="pt-BR"/>
          </a:p>
        </p:txBody>
      </p:sp>
      <p:sp>
        <p:nvSpPr>
          <p:cNvPr id="9" name="Retângulo 8">
            <a:extLst>
              <a:ext uri="{FF2B5EF4-FFF2-40B4-BE49-F238E27FC236}">
                <a16:creationId xmlns:a16="http://schemas.microsoft.com/office/drawing/2014/main" id="{4BAA8213-8AE3-48E5-9673-7435DC48FD08}"/>
              </a:ext>
            </a:extLst>
          </p:cNvPr>
          <p:cNvSpPr/>
          <p:nvPr/>
        </p:nvSpPr>
        <p:spPr>
          <a:xfrm>
            <a:off x="0" y="1315968"/>
            <a:ext cx="8063979" cy="523220"/>
          </a:xfrm>
          <a:prstGeom prst="rect">
            <a:avLst/>
          </a:prstGeom>
        </p:spPr>
        <p:txBody>
          <a:bodyPr wrap="square">
            <a:spAutoFit/>
          </a:bodyPr>
          <a:lstStyle/>
          <a:p>
            <a:pPr lvl="1"/>
            <a:r>
              <a:rPr lang="pt-BR" sz="2800" dirty="0"/>
              <a:t>INSEGURANÇA DO FISCAL</a:t>
            </a:r>
          </a:p>
        </p:txBody>
      </p:sp>
      <p:pic>
        <p:nvPicPr>
          <p:cNvPr id="8" name="Imagem 7">
            <a:extLst>
              <a:ext uri="{FF2B5EF4-FFF2-40B4-BE49-F238E27FC236}">
                <a16:creationId xmlns:a16="http://schemas.microsoft.com/office/drawing/2014/main" id="{E8E1FBB8-3BF6-44B5-ABFD-927D996F2AD8}"/>
              </a:ext>
            </a:extLst>
          </p:cNvPr>
          <p:cNvPicPr>
            <a:picLocks noChangeAspect="1"/>
          </p:cNvPicPr>
          <p:nvPr/>
        </p:nvPicPr>
        <p:blipFill rotWithShape="1">
          <a:blip r:embed="rId2"/>
          <a:srcRect l="9811" t="10023" r="11681" b="14135"/>
          <a:stretch/>
        </p:blipFill>
        <p:spPr>
          <a:xfrm>
            <a:off x="2039366" y="2012496"/>
            <a:ext cx="6385322" cy="4045300"/>
          </a:xfrm>
          <a:prstGeom prst="rect">
            <a:avLst/>
          </a:prstGeom>
        </p:spPr>
      </p:pic>
      <p:sp>
        <p:nvSpPr>
          <p:cNvPr id="2" name="Retângulo 1">
            <a:extLst>
              <a:ext uri="{FF2B5EF4-FFF2-40B4-BE49-F238E27FC236}">
                <a16:creationId xmlns:a16="http://schemas.microsoft.com/office/drawing/2014/main" id="{9C2A106A-CA32-4CC1-8D7C-03F4CBEEBACC}"/>
              </a:ext>
            </a:extLst>
          </p:cNvPr>
          <p:cNvSpPr/>
          <p:nvPr/>
        </p:nvSpPr>
        <p:spPr>
          <a:xfrm>
            <a:off x="2039366" y="6162694"/>
            <a:ext cx="6385322" cy="523220"/>
          </a:xfrm>
          <a:prstGeom prst="rect">
            <a:avLst/>
          </a:prstGeom>
        </p:spPr>
        <p:txBody>
          <a:bodyPr wrap="square">
            <a:spAutoFit/>
          </a:bodyPr>
          <a:lstStyle/>
          <a:p>
            <a:pPr lvl="1"/>
            <a:r>
              <a:rPr lang="pt-BR" sz="2800" dirty="0"/>
              <a:t>Passar o serviço cheio de alteração.</a:t>
            </a:r>
          </a:p>
        </p:txBody>
      </p:sp>
    </p:spTree>
    <p:extLst>
      <p:ext uri="{BB962C8B-B14F-4D97-AF65-F5344CB8AC3E}">
        <p14:creationId xmlns:p14="http://schemas.microsoft.com/office/powerpoint/2010/main" val="29553421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Ameaças e Fraquezas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47</a:t>
            </a:fld>
            <a:endParaRPr lang="pt-BR" altLang="pt-BR"/>
          </a:p>
        </p:txBody>
      </p:sp>
      <p:sp>
        <p:nvSpPr>
          <p:cNvPr id="9" name="Retângulo 8">
            <a:extLst>
              <a:ext uri="{FF2B5EF4-FFF2-40B4-BE49-F238E27FC236}">
                <a16:creationId xmlns:a16="http://schemas.microsoft.com/office/drawing/2014/main" id="{4BAA8213-8AE3-48E5-9673-7435DC48FD08}"/>
              </a:ext>
            </a:extLst>
          </p:cNvPr>
          <p:cNvSpPr/>
          <p:nvPr/>
        </p:nvSpPr>
        <p:spPr>
          <a:xfrm>
            <a:off x="0" y="1315968"/>
            <a:ext cx="8063979" cy="523220"/>
          </a:xfrm>
          <a:prstGeom prst="rect">
            <a:avLst/>
          </a:prstGeom>
        </p:spPr>
        <p:txBody>
          <a:bodyPr wrap="square">
            <a:spAutoFit/>
          </a:bodyPr>
          <a:lstStyle/>
          <a:p>
            <a:pPr lvl="1"/>
            <a:r>
              <a:rPr lang="pt-BR" sz="2800" dirty="0"/>
              <a:t>FISCAL DE DIA NO ESCRITÓRIO</a:t>
            </a:r>
          </a:p>
        </p:txBody>
      </p:sp>
      <p:sp>
        <p:nvSpPr>
          <p:cNvPr id="7" name="Retângulo 6">
            <a:extLst>
              <a:ext uri="{FF2B5EF4-FFF2-40B4-BE49-F238E27FC236}">
                <a16:creationId xmlns:a16="http://schemas.microsoft.com/office/drawing/2014/main" id="{88991548-35D3-47F7-9E13-47C8C2BC5734}"/>
              </a:ext>
            </a:extLst>
          </p:cNvPr>
          <p:cNvSpPr/>
          <p:nvPr/>
        </p:nvSpPr>
        <p:spPr>
          <a:xfrm>
            <a:off x="5784801" y="2538387"/>
            <a:ext cx="3974663" cy="3365024"/>
          </a:xfrm>
          <a:prstGeom prst="rect">
            <a:avLst/>
          </a:prstGeom>
        </p:spPr>
        <p:txBody>
          <a:bodyPr wrap="square">
            <a:spAutoFit/>
          </a:bodyPr>
          <a:lstStyle/>
          <a:p>
            <a:pPr marL="285750" indent="-285750" algn="just">
              <a:lnSpc>
                <a:spcPct val="150000"/>
              </a:lnSpc>
              <a:buFont typeface="Wingdings" panose="05000000000000000000" pitchFamily="2" charset="2"/>
              <a:buChar char="ü"/>
            </a:pPr>
            <a:endParaRPr lang="pt-BR" dirty="0"/>
          </a:p>
          <a:p>
            <a:pPr algn="ctr">
              <a:lnSpc>
                <a:spcPct val="150000"/>
              </a:lnSpc>
            </a:pPr>
            <a:r>
              <a:rPr lang="pt-BR" dirty="0"/>
              <a:t>“Ar-Condicionado”</a:t>
            </a:r>
          </a:p>
          <a:p>
            <a:pPr algn="ctr">
              <a:lnSpc>
                <a:spcPct val="150000"/>
              </a:lnSpc>
            </a:pPr>
            <a:endParaRPr lang="pt-BR" dirty="0"/>
          </a:p>
          <a:p>
            <a:pPr marL="285750" indent="-285750" algn="just">
              <a:lnSpc>
                <a:spcPct val="150000"/>
              </a:lnSpc>
              <a:buFont typeface="Wingdings" panose="05000000000000000000" pitchFamily="2" charset="2"/>
              <a:buChar char="ü"/>
            </a:pPr>
            <a:r>
              <a:rPr lang="pt-BR" dirty="0"/>
              <a:t>Deixar de fazer diligencias na obra, acompanhar de perto as atividades decorrentes e, passar muito tempo na sala no conforto do ar condicionado.</a:t>
            </a:r>
          </a:p>
        </p:txBody>
      </p:sp>
      <p:pic>
        <p:nvPicPr>
          <p:cNvPr id="3" name="Imagem 2">
            <a:extLst>
              <a:ext uri="{FF2B5EF4-FFF2-40B4-BE49-F238E27FC236}">
                <a16:creationId xmlns:a16="http://schemas.microsoft.com/office/drawing/2014/main" id="{C5D2AF3C-CC93-46C7-BAC3-B0A25DC1FF61}"/>
              </a:ext>
            </a:extLst>
          </p:cNvPr>
          <p:cNvPicPr>
            <a:picLocks noChangeAspect="1"/>
          </p:cNvPicPr>
          <p:nvPr/>
        </p:nvPicPr>
        <p:blipFill rotWithShape="1">
          <a:blip r:embed="rId2"/>
          <a:srcRect l="10694" t="5713" r="16741" b="47104"/>
          <a:stretch/>
        </p:blipFill>
        <p:spPr>
          <a:xfrm>
            <a:off x="791840" y="2831703"/>
            <a:ext cx="5026349" cy="3412004"/>
          </a:xfrm>
          <a:prstGeom prst="rect">
            <a:avLst/>
          </a:prstGeom>
        </p:spPr>
      </p:pic>
      <p:sp>
        <p:nvSpPr>
          <p:cNvPr id="6" name="Elipse 5">
            <a:extLst>
              <a:ext uri="{FF2B5EF4-FFF2-40B4-BE49-F238E27FC236}">
                <a16:creationId xmlns:a16="http://schemas.microsoft.com/office/drawing/2014/main" id="{66577D77-A05A-4B54-9DDD-0C53BE401BAB}"/>
              </a:ext>
            </a:extLst>
          </p:cNvPr>
          <p:cNvSpPr/>
          <p:nvPr/>
        </p:nvSpPr>
        <p:spPr bwMode="auto">
          <a:xfrm>
            <a:off x="2808064" y="3635821"/>
            <a:ext cx="1296144" cy="1152128"/>
          </a:xfrm>
          <a:prstGeom prst="ellipse">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cxnSp>
        <p:nvCxnSpPr>
          <p:cNvPr id="11" name="Conector reto 10">
            <a:extLst>
              <a:ext uri="{FF2B5EF4-FFF2-40B4-BE49-F238E27FC236}">
                <a16:creationId xmlns:a16="http://schemas.microsoft.com/office/drawing/2014/main" id="{5B9A985B-2641-4C45-ADC0-B88206A34D93}"/>
              </a:ext>
            </a:extLst>
          </p:cNvPr>
          <p:cNvCxnSpPr>
            <a:cxnSpLocks/>
          </p:cNvCxnSpPr>
          <p:nvPr/>
        </p:nvCxnSpPr>
        <p:spPr bwMode="auto">
          <a:xfrm>
            <a:off x="3415456" y="2831703"/>
            <a:ext cx="0" cy="3412004"/>
          </a:xfrm>
          <a:prstGeom prst="line">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124667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Ameaças e Fraquezas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48</a:t>
            </a:fld>
            <a:endParaRPr lang="pt-BR" altLang="pt-BR"/>
          </a:p>
        </p:txBody>
      </p:sp>
      <p:sp>
        <p:nvSpPr>
          <p:cNvPr id="9" name="Retângulo 8">
            <a:extLst>
              <a:ext uri="{FF2B5EF4-FFF2-40B4-BE49-F238E27FC236}">
                <a16:creationId xmlns:a16="http://schemas.microsoft.com/office/drawing/2014/main" id="{4BAA8213-8AE3-48E5-9673-7435DC48FD08}"/>
              </a:ext>
            </a:extLst>
          </p:cNvPr>
          <p:cNvSpPr/>
          <p:nvPr/>
        </p:nvSpPr>
        <p:spPr>
          <a:xfrm>
            <a:off x="0" y="1315968"/>
            <a:ext cx="8063979" cy="523220"/>
          </a:xfrm>
          <a:prstGeom prst="rect">
            <a:avLst/>
          </a:prstGeom>
        </p:spPr>
        <p:txBody>
          <a:bodyPr wrap="square">
            <a:spAutoFit/>
          </a:bodyPr>
          <a:lstStyle/>
          <a:p>
            <a:pPr lvl="1"/>
            <a:r>
              <a:rPr lang="pt-BR" sz="2800" dirty="0"/>
              <a:t>DESPERDÍCIO DE ENERGIA</a:t>
            </a:r>
          </a:p>
        </p:txBody>
      </p:sp>
      <p:sp>
        <p:nvSpPr>
          <p:cNvPr id="7" name="Retângulo 6">
            <a:extLst>
              <a:ext uri="{FF2B5EF4-FFF2-40B4-BE49-F238E27FC236}">
                <a16:creationId xmlns:a16="http://schemas.microsoft.com/office/drawing/2014/main" id="{88991548-35D3-47F7-9E13-47C8C2BC5734}"/>
              </a:ext>
            </a:extLst>
          </p:cNvPr>
          <p:cNvSpPr/>
          <p:nvPr/>
        </p:nvSpPr>
        <p:spPr>
          <a:xfrm>
            <a:off x="4886510" y="1715450"/>
            <a:ext cx="4993849" cy="1703030"/>
          </a:xfrm>
          <a:prstGeom prst="rect">
            <a:avLst/>
          </a:prstGeom>
        </p:spPr>
        <p:txBody>
          <a:bodyPr wrap="square">
            <a:spAutoFit/>
          </a:bodyPr>
          <a:lstStyle/>
          <a:p>
            <a:pPr marL="285750" indent="-285750" algn="just">
              <a:lnSpc>
                <a:spcPct val="150000"/>
              </a:lnSpc>
              <a:buFont typeface="Wingdings" panose="05000000000000000000" pitchFamily="2" charset="2"/>
              <a:buChar char="ü"/>
            </a:pPr>
            <a:endParaRPr lang="pt-BR" dirty="0"/>
          </a:p>
          <a:p>
            <a:pPr marL="285750" indent="-285750" algn="ctr">
              <a:lnSpc>
                <a:spcPct val="150000"/>
              </a:lnSpc>
              <a:buFont typeface="Wingdings" panose="05000000000000000000" pitchFamily="2" charset="2"/>
              <a:buChar char="ü"/>
            </a:pPr>
            <a:r>
              <a:rPr lang="pt-BR" dirty="0"/>
              <a:t>...quando a quantidade de </a:t>
            </a:r>
            <a:r>
              <a:rPr lang="pt-BR" b="1" dirty="0"/>
              <a:t>esforço</a:t>
            </a:r>
            <a:r>
              <a:rPr lang="pt-BR" dirty="0"/>
              <a:t> empregado não é </a:t>
            </a:r>
            <a:r>
              <a:rPr lang="pt-BR" b="1" dirty="0"/>
              <a:t>proporcional</a:t>
            </a:r>
            <a:r>
              <a:rPr lang="pt-BR" dirty="0"/>
              <a:t> aos resultados obtidos.</a:t>
            </a:r>
          </a:p>
        </p:txBody>
      </p:sp>
      <p:pic>
        <p:nvPicPr>
          <p:cNvPr id="10" name="Imagem 9">
            <a:extLst>
              <a:ext uri="{FF2B5EF4-FFF2-40B4-BE49-F238E27FC236}">
                <a16:creationId xmlns:a16="http://schemas.microsoft.com/office/drawing/2014/main" id="{1C5EC05E-5045-4284-BB94-33219CF95096}"/>
              </a:ext>
            </a:extLst>
          </p:cNvPr>
          <p:cNvPicPr>
            <a:picLocks noChangeAspect="1"/>
          </p:cNvPicPr>
          <p:nvPr/>
        </p:nvPicPr>
        <p:blipFill rotWithShape="1">
          <a:blip r:embed="rId2"/>
          <a:srcRect b="2277"/>
          <a:stretch/>
        </p:blipFill>
        <p:spPr>
          <a:xfrm>
            <a:off x="389675" y="2420656"/>
            <a:ext cx="4145813" cy="4401511"/>
          </a:xfrm>
          <a:prstGeom prst="rect">
            <a:avLst/>
          </a:prstGeom>
        </p:spPr>
      </p:pic>
      <p:pic>
        <p:nvPicPr>
          <p:cNvPr id="11" name="Imagem 10">
            <a:extLst>
              <a:ext uri="{FF2B5EF4-FFF2-40B4-BE49-F238E27FC236}">
                <a16:creationId xmlns:a16="http://schemas.microsoft.com/office/drawing/2014/main" id="{E5F5C02C-C999-4EC1-ADFC-B0911532CDB5}"/>
              </a:ext>
            </a:extLst>
          </p:cNvPr>
          <p:cNvPicPr>
            <a:picLocks noChangeAspect="1"/>
          </p:cNvPicPr>
          <p:nvPr/>
        </p:nvPicPr>
        <p:blipFill rotWithShape="1">
          <a:blip r:embed="rId3"/>
          <a:srcRect t="9770" b="5869"/>
          <a:stretch/>
        </p:blipFill>
        <p:spPr>
          <a:xfrm>
            <a:off x="4886509" y="3649032"/>
            <a:ext cx="4993849" cy="3159645"/>
          </a:xfrm>
          <a:prstGeom prst="rect">
            <a:avLst/>
          </a:prstGeom>
        </p:spPr>
      </p:pic>
    </p:spTree>
    <p:extLst>
      <p:ext uri="{BB962C8B-B14F-4D97-AF65-F5344CB8AC3E}">
        <p14:creationId xmlns:p14="http://schemas.microsoft.com/office/powerpoint/2010/main" val="241159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Ameaças e Fraquezas</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49</a:t>
            </a:fld>
            <a:endParaRPr lang="pt-BR" altLang="pt-BR"/>
          </a:p>
        </p:txBody>
      </p:sp>
      <p:sp>
        <p:nvSpPr>
          <p:cNvPr id="9" name="Retângulo 8">
            <a:extLst>
              <a:ext uri="{FF2B5EF4-FFF2-40B4-BE49-F238E27FC236}">
                <a16:creationId xmlns:a16="http://schemas.microsoft.com/office/drawing/2014/main" id="{4BAA8213-8AE3-48E5-9673-7435DC48FD08}"/>
              </a:ext>
            </a:extLst>
          </p:cNvPr>
          <p:cNvSpPr/>
          <p:nvPr/>
        </p:nvSpPr>
        <p:spPr>
          <a:xfrm>
            <a:off x="0" y="1315968"/>
            <a:ext cx="8063979" cy="523220"/>
          </a:xfrm>
          <a:prstGeom prst="rect">
            <a:avLst/>
          </a:prstGeom>
        </p:spPr>
        <p:txBody>
          <a:bodyPr wrap="square">
            <a:spAutoFit/>
          </a:bodyPr>
          <a:lstStyle/>
          <a:p>
            <a:pPr lvl="1"/>
            <a:r>
              <a:rPr lang="pt-BR" sz="2800" dirty="0"/>
              <a:t>FALHA NA COMUNICAÇÃO</a:t>
            </a:r>
          </a:p>
        </p:txBody>
      </p:sp>
      <p:sp>
        <p:nvSpPr>
          <p:cNvPr id="7" name="Retângulo 6">
            <a:extLst>
              <a:ext uri="{FF2B5EF4-FFF2-40B4-BE49-F238E27FC236}">
                <a16:creationId xmlns:a16="http://schemas.microsoft.com/office/drawing/2014/main" id="{88991548-35D3-47F7-9E13-47C8C2BC5734}"/>
              </a:ext>
            </a:extLst>
          </p:cNvPr>
          <p:cNvSpPr/>
          <p:nvPr/>
        </p:nvSpPr>
        <p:spPr>
          <a:xfrm>
            <a:off x="4753087" y="2831703"/>
            <a:ext cx="5443756" cy="2118529"/>
          </a:xfrm>
          <a:prstGeom prst="rect">
            <a:avLst/>
          </a:prstGeom>
        </p:spPr>
        <p:txBody>
          <a:bodyPr wrap="square">
            <a:spAutoFit/>
          </a:bodyPr>
          <a:lstStyle/>
          <a:p>
            <a:pPr marL="285750" indent="-285750" algn="just">
              <a:lnSpc>
                <a:spcPct val="150000"/>
              </a:lnSpc>
              <a:buFont typeface="Wingdings" panose="05000000000000000000" pitchFamily="2" charset="2"/>
              <a:buChar char="ü"/>
            </a:pPr>
            <a:endParaRPr lang="pt-BR" dirty="0"/>
          </a:p>
          <a:p>
            <a:pPr marL="285750" indent="-285750" algn="ctr">
              <a:lnSpc>
                <a:spcPct val="150000"/>
              </a:lnSpc>
              <a:buFont typeface="Wingdings" panose="05000000000000000000" pitchFamily="2" charset="2"/>
              <a:buChar char="ü"/>
            </a:pPr>
            <a:r>
              <a:rPr lang="pt-BR" dirty="0"/>
              <a:t>Duplicidade de ação;</a:t>
            </a:r>
          </a:p>
          <a:p>
            <a:pPr marL="285750" indent="-285750" algn="ctr">
              <a:lnSpc>
                <a:spcPct val="150000"/>
              </a:lnSpc>
              <a:buFont typeface="Wingdings" panose="05000000000000000000" pitchFamily="2" charset="2"/>
              <a:buChar char="ü"/>
            </a:pPr>
            <a:r>
              <a:rPr lang="pt-BR" dirty="0"/>
              <a:t>Demonstra desentrosamento para a contratada;</a:t>
            </a:r>
          </a:p>
          <a:p>
            <a:pPr marL="285750" indent="-285750" algn="ctr">
              <a:lnSpc>
                <a:spcPct val="150000"/>
              </a:lnSpc>
              <a:buFont typeface="Wingdings" panose="05000000000000000000" pitchFamily="2" charset="2"/>
              <a:buChar char="ü"/>
            </a:pPr>
            <a:r>
              <a:rPr lang="pt-BR" dirty="0"/>
              <a:t>Gera retrabalhos desnecessários;</a:t>
            </a:r>
          </a:p>
          <a:p>
            <a:pPr marL="285750" indent="-285750" algn="ctr">
              <a:lnSpc>
                <a:spcPct val="150000"/>
              </a:lnSpc>
              <a:buFont typeface="Wingdings" panose="05000000000000000000" pitchFamily="2" charset="2"/>
              <a:buChar char="ü"/>
            </a:pPr>
            <a:r>
              <a:rPr lang="pt-BR" dirty="0"/>
              <a:t>Contratada se beneficia com dolo eventual;</a:t>
            </a:r>
          </a:p>
        </p:txBody>
      </p:sp>
      <p:pic>
        <p:nvPicPr>
          <p:cNvPr id="3" name="Imagem 2">
            <a:extLst>
              <a:ext uri="{FF2B5EF4-FFF2-40B4-BE49-F238E27FC236}">
                <a16:creationId xmlns:a16="http://schemas.microsoft.com/office/drawing/2014/main" id="{1A25647B-29CA-434D-A7DC-060C97DA1ABD}"/>
              </a:ext>
            </a:extLst>
          </p:cNvPr>
          <p:cNvPicPr>
            <a:picLocks noChangeAspect="1"/>
          </p:cNvPicPr>
          <p:nvPr/>
        </p:nvPicPr>
        <p:blipFill rotWithShape="1">
          <a:blip r:embed="rId2"/>
          <a:srcRect l="19987" t="8346" b="8346"/>
          <a:stretch/>
        </p:blipFill>
        <p:spPr>
          <a:xfrm>
            <a:off x="444307" y="2729042"/>
            <a:ext cx="4285715" cy="2973257"/>
          </a:xfrm>
          <a:prstGeom prst="rect">
            <a:avLst/>
          </a:prstGeom>
        </p:spPr>
      </p:pic>
    </p:spTree>
    <p:extLst>
      <p:ext uri="{BB962C8B-B14F-4D97-AF65-F5344CB8AC3E}">
        <p14:creationId xmlns:p14="http://schemas.microsoft.com/office/powerpoint/2010/main" val="145057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z="4000" b="1" dirty="0">
                <a:solidFill>
                  <a:schemeClr val="bg1"/>
                </a:solidFill>
                <a:effectLst>
                  <a:outerShdw blurRad="38100" dist="38100" dir="2700000" algn="tl">
                    <a:srgbClr val="000000">
                      <a:alpha val="43137"/>
                    </a:srgbClr>
                  </a:outerShdw>
                </a:effectLst>
              </a:rPr>
              <a:t>ENGAJAMENTO</a:t>
            </a:r>
          </a:p>
        </p:txBody>
      </p:sp>
      <p:pic>
        <p:nvPicPr>
          <p:cNvPr id="4" name="Imagem 3" descr="Uma imagem contendo desenho&#10;&#10;Descrição gerada automaticamente">
            <a:extLst>
              <a:ext uri="{FF2B5EF4-FFF2-40B4-BE49-F238E27FC236}">
                <a16:creationId xmlns:a16="http://schemas.microsoft.com/office/drawing/2014/main" id="{359DDDE2-604D-4D14-9B4F-720DD85E0C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8385" y="1368151"/>
            <a:ext cx="3330079" cy="6660158"/>
          </a:xfrm>
          <a:prstGeom prst="rect">
            <a:avLst/>
          </a:prstGeom>
        </p:spPr>
      </p:pic>
    </p:spTree>
    <p:extLst>
      <p:ext uri="{BB962C8B-B14F-4D97-AF65-F5344CB8AC3E}">
        <p14:creationId xmlns:p14="http://schemas.microsoft.com/office/powerpoint/2010/main" val="96434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sz="4000" b="1" dirty="0">
                <a:solidFill>
                  <a:schemeClr val="bg1"/>
                </a:solidFill>
                <a:effectLst>
                  <a:outerShdw blurRad="38100" dist="38100" dir="2700000" algn="tl">
                    <a:srgbClr val="000000">
                      <a:alpha val="43137"/>
                    </a:srgbClr>
                  </a:outerShdw>
                </a:effectLst>
              </a:rPr>
              <a:t>ARSENAL</a:t>
            </a:r>
          </a:p>
        </p:txBody>
      </p:sp>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0433" y="1368152"/>
            <a:ext cx="3258071" cy="6516141"/>
          </a:xfrm>
          <a:prstGeom prst="rect">
            <a:avLst/>
          </a:prstGeom>
        </p:spPr>
      </p:pic>
    </p:spTree>
    <p:extLst>
      <p:ext uri="{BB962C8B-B14F-4D97-AF65-F5344CB8AC3E}">
        <p14:creationId xmlns:p14="http://schemas.microsoft.com/office/powerpoint/2010/main" val="2807138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493217" y="1412874"/>
            <a:ext cx="9063037" cy="4733925"/>
          </a:xfrm>
        </p:spPr>
        <p:txBody>
          <a:bodyPr/>
          <a:lstStyle/>
          <a:p>
            <a:r>
              <a:rPr lang="pt-BR" dirty="0"/>
              <a:t>Escala de Fiscal de Dia</a:t>
            </a:r>
          </a:p>
          <a:p>
            <a:pPr marL="0" indent="0">
              <a:buNone/>
            </a:pPr>
            <a:endParaRPr lang="pt-BR" dirty="0"/>
          </a:p>
        </p:txBody>
      </p:sp>
      <p:sp>
        <p:nvSpPr>
          <p:cNvPr id="5" name="Título 4"/>
          <p:cNvSpPr>
            <a:spLocks noGrp="1"/>
          </p:cNvSpPr>
          <p:nvPr>
            <p:ph type="title"/>
          </p:nvPr>
        </p:nvSpPr>
        <p:spPr/>
        <p:txBody>
          <a:bodyPr/>
          <a:lstStyle/>
          <a:p>
            <a:r>
              <a:rPr lang="pt-BR" dirty="0"/>
              <a:t>Arsenal</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51</a:t>
            </a:fld>
            <a:endParaRPr lang="pt-BR" altLang="pt-BR"/>
          </a:p>
        </p:txBody>
      </p:sp>
      <p:pic>
        <p:nvPicPr>
          <p:cNvPr id="3" name="Imagem 2">
            <a:extLst>
              <a:ext uri="{FF2B5EF4-FFF2-40B4-BE49-F238E27FC236}">
                <a16:creationId xmlns:a16="http://schemas.microsoft.com/office/drawing/2014/main" id="{27D276A3-5127-46C5-BC00-C90F15E84732}"/>
              </a:ext>
            </a:extLst>
          </p:cNvPr>
          <p:cNvPicPr>
            <a:picLocks noChangeAspect="1"/>
          </p:cNvPicPr>
          <p:nvPr/>
        </p:nvPicPr>
        <p:blipFill>
          <a:blip r:embed="rId2"/>
          <a:stretch>
            <a:fillRect/>
          </a:stretch>
        </p:blipFill>
        <p:spPr>
          <a:xfrm>
            <a:off x="2029962" y="2067088"/>
            <a:ext cx="5011052" cy="4894271"/>
          </a:xfrm>
          <a:prstGeom prst="rect">
            <a:avLst/>
          </a:prstGeom>
        </p:spPr>
      </p:pic>
    </p:spTree>
    <p:extLst>
      <p:ext uri="{BB962C8B-B14F-4D97-AF65-F5344CB8AC3E}">
        <p14:creationId xmlns:p14="http://schemas.microsoft.com/office/powerpoint/2010/main" val="423239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493217" y="1412874"/>
            <a:ext cx="9063037" cy="4733925"/>
          </a:xfrm>
        </p:spPr>
        <p:txBody>
          <a:bodyPr/>
          <a:lstStyle/>
          <a:p>
            <a:r>
              <a:rPr lang="pt-BR" dirty="0"/>
              <a:t>Matriz de Responsabilidade </a:t>
            </a:r>
          </a:p>
          <a:p>
            <a:pPr marL="0" indent="0">
              <a:buNone/>
            </a:pPr>
            <a:endParaRPr lang="pt-BR" dirty="0"/>
          </a:p>
        </p:txBody>
      </p:sp>
      <p:sp>
        <p:nvSpPr>
          <p:cNvPr id="5" name="Título 4"/>
          <p:cNvSpPr>
            <a:spLocks noGrp="1"/>
          </p:cNvSpPr>
          <p:nvPr>
            <p:ph type="title"/>
          </p:nvPr>
        </p:nvSpPr>
        <p:spPr/>
        <p:txBody>
          <a:bodyPr/>
          <a:lstStyle/>
          <a:p>
            <a:r>
              <a:rPr lang="pt-BR" dirty="0"/>
              <a:t>Arsenal</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52</a:t>
            </a:fld>
            <a:endParaRPr lang="pt-BR" altLang="pt-BR"/>
          </a:p>
        </p:txBody>
      </p:sp>
      <p:pic>
        <p:nvPicPr>
          <p:cNvPr id="7" name="Imagem 6">
            <a:extLst>
              <a:ext uri="{FF2B5EF4-FFF2-40B4-BE49-F238E27FC236}">
                <a16:creationId xmlns:a16="http://schemas.microsoft.com/office/drawing/2014/main" id="{19B12442-35F3-41B8-AE45-EA962A0ADB11}"/>
              </a:ext>
            </a:extLst>
          </p:cNvPr>
          <p:cNvPicPr>
            <a:picLocks noChangeAspect="1"/>
          </p:cNvPicPr>
          <p:nvPr/>
        </p:nvPicPr>
        <p:blipFill>
          <a:blip r:embed="rId2"/>
          <a:stretch>
            <a:fillRect/>
          </a:stretch>
        </p:blipFill>
        <p:spPr>
          <a:xfrm>
            <a:off x="2466526" y="1976177"/>
            <a:ext cx="4463210" cy="5219686"/>
          </a:xfrm>
          <a:prstGeom prst="rect">
            <a:avLst/>
          </a:prstGeom>
        </p:spPr>
      </p:pic>
    </p:spTree>
    <p:extLst>
      <p:ext uri="{BB962C8B-B14F-4D97-AF65-F5344CB8AC3E}">
        <p14:creationId xmlns:p14="http://schemas.microsoft.com/office/powerpoint/2010/main" val="387767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493217" y="1412874"/>
            <a:ext cx="9063037" cy="4733925"/>
          </a:xfrm>
        </p:spPr>
        <p:txBody>
          <a:bodyPr/>
          <a:lstStyle/>
          <a:p>
            <a:r>
              <a:rPr lang="pt-BR" dirty="0"/>
              <a:t>Fluxograma de Análise de Documentos</a:t>
            </a:r>
          </a:p>
          <a:p>
            <a:pPr marL="0" indent="0">
              <a:buNone/>
            </a:pPr>
            <a:endParaRPr lang="pt-BR" dirty="0"/>
          </a:p>
        </p:txBody>
      </p:sp>
      <p:sp>
        <p:nvSpPr>
          <p:cNvPr id="5" name="Título 4"/>
          <p:cNvSpPr>
            <a:spLocks noGrp="1"/>
          </p:cNvSpPr>
          <p:nvPr>
            <p:ph type="title"/>
          </p:nvPr>
        </p:nvSpPr>
        <p:spPr/>
        <p:txBody>
          <a:bodyPr/>
          <a:lstStyle/>
          <a:p>
            <a:r>
              <a:rPr lang="pt-BR" dirty="0"/>
              <a:t>Arsenal</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53</a:t>
            </a:fld>
            <a:endParaRPr lang="pt-BR" altLang="pt-BR"/>
          </a:p>
        </p:txBody>
      </p:sp>
      <p:pic>
        <p:nvPicPr>
          <p:cNvPr id="2" name="Imagem 1">
            <a:extLst>
              <a:ext uri="{FF2B5EF4-FFF2-40B4-BE49-F238E27FC236}">
                <a16:creationId xmlns:a16="http://schemas.microsoft.com/office/drawing/2014/main" id="{B8DE4851-6C78-4349-96FB-E10EA5DACEE5}"/>
              </a:ext>
            </a:extLst>
          </p:cNvPr>
          <p:cNvPicPr>
            <a:picLocks noChangeAspect="1"/>
          </p:cNvPicPr>
          <p:nvPr/>
        </p:nvPicPr>
        <p:blipFill>
          <a:blip r:embed="rId2"/>
          <a:stretch>
            <a:fillRect/>
          </a:stretch>
        </p:blipFill>
        <p:spPr>
          <a:xfrm>
            <a:off x="1439912" y="1979637"/>
            <a:ext cx="6840761" cy="5071189"/>
          </a:xfrm>
          <a:prstGeom prst="rect">
            <a:avLst/>
          </a:prstGeom>
        </p:spPr>
      </p:pic>
    </p:spTree>
    <p:extLst>
      <p:ext uri="{BB962C8B-B14F-4D97-AF65-F5344CB8AC3E}">
        <p14:creationId xmlns:p14="http://schemas.microsoft.com/office/powerpoint/2010/main" val="820309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493217" y="1412874"/>
            <a:ext cx="9063037" cy="4733925"/>
          </a:xfrm>
        </p:spPr>
        <p:txBody>
          <a:bodyPr/>
          <a:lstStyle/>
          <a:p>
            <a:r>
              <a:rPr lang="pt-BR" dirty="0"/>
              <a:t>Checklist de Documentos da Contratada</a:t>
            </a:r>
          </a:p>
          <a:p>
            <a:pPr marL="0" indent="0">
              <a:buNone/>
            </a:pPr>
            <a:endParaRPr lang="pt-BR" dirty="0"/>
          </a:p>
        </p:txBody>
      </p:sp>
      <p:sp>
        <p:nvSpPr>
          <p:cNvPr id="5" name="Título 4"/>
          <p:cNvSpPr>
            <a:spLocks noGrp="1"/>
          </p:cNvSpPr>
          <p:nvPr>
            <p:ph type="title"/>
          </p:nvPr>
        </p:nvSpPr>
        <p:spPr/>
        <p:txBody>
          <a:bodyPr/>
          <a:lstStyle/>
          <a:p>
            <a:r>
              <a:rPr lang="pt-BR" dirty="0"/>
              <a:t>Arsenal</a:t>
            </a:r>
          </a:p>
        </p:txBody>
      </p:sp>
      <p:sp>
        <p:nvSpPr>
          <p:cNvPr id="4" name="Espaço Reservado para Número de Slide 3"/>
          <p:cNvSpPr>
            <a:spLocks noGrp="1"/>
          </p:cNvSpPr>
          <p:nvPr>
            <p:ph type="sldNum" idx="12"/>
          </p:nvPr>
        </p:nvSpPr>
        <p:spPr>
          <a:xfrm>
            <a:off x="3854747" y="6939308"/>
            <a:ext cx="2339975" cy="512763"/>
          </a:xfrm>
        </p:spPr>
        <p:txBody>
          <a:bodyPr/>
          <a:lstStyle/>
          <a:p>
            <a:pPr>
              <a:defRPr/>
            </a:pPr>
            <a:fld id="{70169455-BE12-4500-A288-DA4278C7A290}" type="slidenum">
              <a:rPr lang="pt-BR" altLang="pt-BR" smtClean="0"/>
              <a:pPr>
                <a:defRPr/>
              </a:pPr>
              <a:t>54</a:t>
            </a:fld>
            <a:endParaRPr lang="pt-BR" altLang="pt-BR" dirty="0"/>
          </a:p>
        </p:txBody>
      </p:sp>
      <p:pic>
        <p:nvPicPr>
          <p:cNvPr id="7" name="Imagem 6">
            <a:extLst>
              <a:ext uri="{FF2B5EF4-FFF2-40B4-BE49-F238E27FC236}">
                <a16:creationId xmlns:a16="http://schemas.microsoft.com/office/drawing/2014/main" id="{E9C907CA-29E2-4D4C-9664-F9A2144F3419}"/>
              </a:ext>
            </a:extLst>
          </p:cNvPr>
          <p:cNvPicPr>
            <a:picLocks noChangeAspect="1"/>
          </p:cNvPicPr>
          <p:nvPr/>
        </p:nvPicPr>
        <p:blipFill>
          <a:blip r:embed="rId2"/>
          <a:stretch>
            <a:fillRect/>
          </a:stretch>
        </p:blipFill>
        <p:spPr>
          <a:xfrm>
            <a:off x="3145701" y="1907629"/>
            <a:ext cx="3789222" cy="5190877"/>
          </a:xfrm>
          <a:prstGeom prst="rect">
            <a:avLst/>
          </a:prstGeom>
        </p:spPr>
      </p:pic>
    </p:spTree>
    <p:extLst>
      <p:ext uri="{BB962C8B-B14F-4D97-AF65-F5344CB8AC3E}">
        <p14:creationId xmlns:p14="http://schemas.microsoft.com/office/powerpoint/2010/main" val="1705584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761672" y="1357565"/>
            <a:ext cx="8167071" cy="1070819"/>
          </a:xfrm>
        </p:spPr>
        <p:txBody>
          <a:bodyPr/>
          <a:lstStyle/>
          <a:p>
            <a:pPr marL="0" lvl="0" indent="0">
              <a:buNone/>
            </a:pPr>
            <a:r>
              <a:rPr lang="pt-BR" sz="2800" kern="1200" dirty="0">
                <a:latin typeface="Arial" charset="0"/>
                <a:ea typeface="Microsoft YaHei" pitchFamily="34" charset="-122"/>
              </a:rPr>
              <a:t>Roteiro de Integração</a:t>
            </a:r>
          </a:p>
          <a:p>
            <a:pPr marL="0" lvl="0" indent="0">
              <a:buNone/>
            </a:pPr>
            <a:r>
              <a:rPr lang="pt-BR" dirty="0"/>
              <a:t>	</a:t>
            </a:r>
          </a:p>
          <a:p>
            <a:endParaRPr lang="pt-BR" dirty="0"/>
          </a:p>
        </p:txBody>
      </p:sp>
      <p:sp>
        <p:nvSpPr>
          <p:cNvPr id="5" name="Título 4"/>
          <p:cNvSpPr>
            <a:spLocks noGrp="1"/>
          </p:cNvSpPr>
          <p:nvPr>
            <p:ph type="title"/>
          </p:nvPr>
        </p:nvSpPr>
        <p:spPr/>
        <p:txBody>
          <a:bodyPr/>
          <a:lstStyle/>
          <a:p>
            <a:r>
              <a:rPr lang="pt-BR" dirty="0"/>
              <a:t>Forças e Oportunidades</a:t>
            </a:r>
          </a:p>
        </p:txBody>
      </p:sp>
      <p:sp>
        <p:nvSpPr>
          <p:cNvPr id="4" name="Espaço Reservado para Número de Slide 3"/>
          <p:cNvSpPr>
            <a:spLocks noGrp="1"/>
          </p:cNvSpPr>
          <p:nvPr>
            <p:ph type="sldNum" idx="12"/>
          </p:nvPr>
        </p:nvSpPr>
        <p:spPr>
          <a:xfrm>
            <a:off x="3870324" y="6979840"/>
            <a:ext cx="2339975" cy="512763"/>
          </a:xfrm>
        </p:spPr>
        <p:txBody>
          <a:bodyPr/>
          <a:lstStyle/>
          <a:p>
            <a:pPr>
              <a:defRPr/>
            </a:pPr>
            <a:fld id="{70169455-BE12-4500-A288-DA4278C7A290}" type="slidenum">
              <a:rPr lang="pt-BR" altLang="pt-BR" smtClean="0"/>
              <a:pPr>
                <a:defRPr/>
              </a:pPr>
              <a:t>55</a:t>
            </a:fld>
            <a:endParaRPr lang="pt-BR" altLang="pt-BR" dirty="0"/>
          </a:p>
        </p:txBody>
      </p:sp>
      <p:pic>
        <p:nvPicPr>
          <p:cNvPr id="2" name="Imagem 1">
            <a:extLst>
              <a:ext uri="{FF2B5EF4-FFF2-40B4-BE49-F238E27FC236}">
                <a16:creationId xmlns:a16="http://schemas.microsoft.com/office/drawing/2014/main" id="{3AE8DBE2-7BB9-475E-98D9-B5BE26ADB041}"/>
              </a:ext>
            </a:extLst>
          </p:cNvPr>
          <p:cNvPicPr>
            <a:picLocks noChangeAspect="1"/>
          </p:cNvPicPr>
          <p:nvPr/>
        </p:nvPicPr>
        <p:blipFill>
          <a:blip r:embed="rId2"/>
          <a:stretch>
            <a:fillRect/>
          </a:stretch>
        </p:blipFill>
        <p:spPr>
          <a:xfrm>
            <a:off x="1437639" y="1941341"/>
            <a:ext cx="7205345" cy="5038499"/>
          </a:xfrm>
          <a:prstGeom prst="rect">
            <a:avLst/>
          </a:prstGeom>
        </p:spPr>
      </p:pic>
    </p:spTree>
    <p:extLst>
      <p:ext uri="{BB962C8B-B14F-4D97-AF65-F5344CB8AC3E}">
        <p14:creationId xmlns:p14="http://schemas.microsoft.com/office/powerpoint/2010/main" val="9251478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idx="1"/>
          </p:nvPr>
        </p:nvSpPr>
        <p:spPr>
          <a:xfrm>
            <a:off x="493217" y="1412874"/>
            <a:ext cx="9063037" cy="4733925"/>
          </a:xfrm>
        </p:spPr>
        <p:txBody>
          <a:bodyPr/>
          <a:lstStyle/>
          <a:p>
            <a:r>
              <a:rPr lang="pt-BR" dirty="0"/>
              <a:t>Ficha de Folga</a:t>
            </a:r>
          </a:p>
          <a:p>
            <a:pPr marL="0" indent="0">
              <a:buNone/>
            </a:pPr>
            <a:endParaRPr lang="pt-BR" dirty="0"/>
          </a:p>
        </p:txBody>
      </p:sp>
      <p:sp>
        <p:nvSpPr>
          <p:cNvPr id="5" name="Título 4"/>
          <p:cNvSpPr>
            <a:spLocks noGrp="1"/>
          </p:cNvSpPr>
          <p:nvPr>
            <p:ph type="title"/>
          </p:nvPr>
        </p:nvSpPr>
        <p:spPr/>
        <p:txBody>
          <a:bodyPr/>
          <a:lstStyle/>
          <a:p>
            <a:r>
              <a:rPr lang="pt-BR" dirty="0"/>
              <a:t>Arsenal</a:t>
            </a:r>
          </a:p>
        </p:txBody>
      </p:sp>
      <p:sp>
        <p:nvSpPr>
          <p:cNvPr id="4" name="Espaço Reservado para Número de Slide 3"/>
          <p:cNvSpPr>
            <a:spLocks noGrp="1"/>
          </p:cNvSpPr>
          <p:nvPr>
            <p:ph type="sldNum" idx="12"/>
          </p:nvPr>
        </p:nvSpPr>
        <p:spPr/>
        <p:txBody>
          <a:bodyPr/>
          <a:lstStyle/>
          <a:p>
            <a:pPr>
              <a:defRPr/>
            </a:pPr>
            <a:fld id="{70169455-BE12-4500-A288-DA4278C7A290}" type="slidenum">
              <a:rPr lang="pt-BR" altLang="pt-BR" smtClean="0"/>
              <a:pPr>
                <a:defRPr/>
              </a:pPr>
              <a:t>56</a:t>
            </a:fld>
            <a:endParaRPr lang="pt-BR" altLang="pt-BR"/>
          </a:p>
        </p:txBody>
      </p:sp>
      <p:pic>
        <p:nvPicPr>
          <p:cNvPr id="2" name="Imagem 1">
            <a:extLst>
              <a:ext uri="{FF2B5EF4-FFF2-40B4-BE49-F238E27FC236}">
                <a16:creationId xmlns:a16="http://schemas.microsoft.com/office/drawing/2014/main" id="{4F35B75C-4267-4CA1-876E-9D4316049A5A}"/>
              </a:ext>
            </a:extLst>
          </p:cNvPr>
          <p:cNvPicPr>
            <a:picLocks noChangeAspect="1"/>
          </p:cNvPicPr>
          <p:nvPr/>
        </p:nvPicPr>
        <p:blipFill rotWithShape="1">
          <a:blip r:embed="rId2"/>
          <a:srcRect l="19284" t="13052" r="64287" b="10879"/>
          <a:stretch/>
        </p:blipFill>
        <p:spPr>
          <a:xfrm>
            <a:off x="5256336" y="1907629"/>
            <a:ext cx="3353967" cy="5103862"/>
          </a:xfrm>
          <a:prstGeom prst="rect">
            <a:avLst/>
          </a:prstGeom>
        </p:spPr>
      </p:pic>
      <p:pic>
        <p:nvPicPr>
          <p:cNvPr id="3" name="Imagem 2">
            <a:extLst>
              <a:ext uri="{FF2B5EF4-FFF2-40B4-BE49-F238E27FC236}">
                <a16:creationId xmlns:a16="http://schemas.microsoft.com/office/drawing/2014/main" id="{E0C9EA69-F92F-4CE0-9CA1-D0CAAF5A6327}"/>
              </a:ext>
            </a:extLst>
          </p:cNvPr>
          <p:cNvPicPr>
            <a:picLocks noChangeAspect="1"/>
          </p:cNvPicPr>
          <p:nvPr/>
        </p:nvPicPr>
        <p:blipFill>
          <a:blip r:embed="rId3"/>
          <a:stretch>
            <a:fillRect/>
          </a:stretch>
        </p:blipFill>
        <p:spPr>
          <a:xfrm>
            <a:off x="810509" y="2326661"/>
            <a:ext cx="3724979" cy="4365114"/>
          </a:xfrm>
          <a:prstGeom prst="rect">
            <a:avLst/>
          </a:prstGeom>
        </p:spPr>
      </p:pic>
    </p:spTree>
    <p:extLst>
      <p:ext uri="{BB962C8B-B14F-4D97-AF65-F5344CB8AC3E}">
        <p14:creationId xmlns:p14="http://schemas.microsoft.com/office/powerpoint/2010/main" val="3252153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Cantos Arredondados 9">
            <a:extLst>
              <a:ext uri="{FF2B5EF4-FFF2-40B4-BE49-F238E27FC236}">
                <a16:creationId xmlns:a16="http://schemas.microsoft.com/office/drawing/2014/main" id="{FA8F74C9-E3C0-4CB5-8754-B48E16AAA2BB}"/>
              </a:ext>
            </a:extLst>
          </p:cNvPr>
          <p:cNvSpPr/>
          <p:nvPr/>
        </p:nvSpPr>
        <p:spPr bwMode="auto">
          <a:xfrm>
            <a:off x="2248755" y="1359746"/>
            <a:ext cx="5514888" cy="622280"/>
          </a:xfrm>
          <a:prstGeom prst="roundRect">
            <a:avLst/>
          </a:prstGeom>
          <a:solidFill>
            <a:schemeClr val="tx1">
              <a:lumMod val="75000"/>
              <a:lumOff val="25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
        <p:nvSpPr>
          <p:cNvPr id="6" name="Espaço Reservado para Conteúdo 5"/>
          <p:cNvSpPr>
            <a:spLocks noGrp="1"/>
          </p:cNvSpPr>
          <p:nvPr>
            <p:ph idx="1"/>
          </p:nvPr>
        </p:nvSpPr>
        <p:spPr>
          <a:xfrm>
            <a:off x="478329" y="1436331"/>
            <a:ext cx="9063037" cy="710779"/>
          </a:xfrm>
        </p:spPr>
        <p:txBody>
          <a:bodyPr/>
          <a:lstStyle/>
          <a:p>
            <a:pPr marL="0" lvl="0" indent="0" algn="ctr">
              <a:buNone/>
            </a:pPr>
            <a:r>
              <a:rPr lang="pt-BR" sz="2400" dirty="0"/>
              <a:t>DEFINIÇÕES</a:t>
            </a:r>
            <a:endParaRPr lang="pt-BR" dirty="0"/>
          </a:p>
        </p:txBody>
      </p:sp>
      <p:sp>
        <p:nvSpPr>
          <p:cNvPr id="5" name="Título 4"/>
          <p:cNvSpPr>
            <a:spLocks noGrp="1"/>
          </p:cNvSpPr>
          <p:nvPr>
            <p:ph type="title"/>
          </p:nvPr>
        </p:nvSpPr>
        <p:spPr/>
        <p:txBody>
          <a:bodyPr/>
          <a:lstStyle/>
          <a:p>
            <a:r>
              <a:rPr lang="pt-BR" dirty="0"/>
              <a:t>Regras de Engajamento</a:t>
            </a:r>
          </a:p>
        </p:txBody>
      </p:sp>
      <p:sp>
        <p:nvSpPr>
          <p:cNvPr id="4" name="Espaço Reservado para Número de Slide 3"/>
          <p:cNvSpPr>
            <a:spLocks noGrp="1"/>
          </p:cNvSpPr>
          <p:nvPr>
            <p:ph type="sldNum" idx="12"/>
          </p:nvPr>
        </p:nvSpPr>
        <p:spPr>
          <a:xfrm>
            <a:off x="3864766" y="6979838"/>
            <a:ext cx="2339975" cy="512763"/>
          </a:xfrm>
        </p:spPr>
        <p:txBody>
          <a:bodyPr/>
          <a:lstStyle/>
          <a:p>
            <a:pPr>
              <a:defRPr/>
            </a:pPr>
            <a:fld id="{70169455-BE12-4500-A288-DA4278C7A290}" type="slidenum">
              <a:rPr lang="pt-BR" altLang="pt-BR" smtClean="0"/>
              <a:pPr>
                <a:defRPr/>
              </a:pPr>
              <a:t>6</a:t>
            </a:fld>
            <a:endParaRPr lang="pt-BR" altLang="pt-BR" dirty="0"/>
          </a:p>
        </p:txBody>
      </p:sp>
      <p:sp>
        <p:nvSpPr>
          <p:cNvPr id="11" name="Espaço Reservado para Conteúdo 5">
            <a:extLst>
              <a:ext uri="{FF2B5EF4-FFF2-40B4-BE49-F238E27FC236}">
                <a16:creationId xmlns:a16="http://schemas.microsoft.com/office/drawing/2014/main" id="{E180E9AF-FEF8-4C23-8DD9-15230F6F397E}"/>
              </a:ext>
            </a:extLst>
          </p:cNvPr>
          <p:cNvSpPr txBox="1">
            <a:spLocks/>
          </p:cNvSpPr>
          <p:nvPr/>
        </p:nvSpPr>
        <p:spPr>
          <a:xfrm>
            <a:off x="3864766" y="6828230"/>
            <a:ext cx="2282867" cy="372259"/>
          </a:xfrm>
          <a:prstGeom prst="rect">
            <a:avLst/>
          </a:prstGeom>
        </p:spPr>
        <p:txBody>
          <a:bodyPr/>
          <a:lstStyle>
            <a:lvl1pPr marL="342900" indent="-342900" algn="l" defTabSz="449263" rtl="0" eaLnBrk="0" fontAlgn="base" hangingPunct="0">
              <a:lnSpc>
                <a:spcPct val="93000"/>
              </a:lnSpc>
              <a:spcBef>
                <a:spcPct val="0"/>
              </a:spcBef>
              <a:spcAft>
                <a:spcPts val="1425"/>
              </a:spcAft>
              <a:buClr>
                <a:srgbClr val="FFFF00"/>
              </a:buClr>
              <a:buSzPct val="100000"/>
              <a:buFont typeface="Times New Roman" panose="02020603050405020304" pitchFamily="18" charset="0"/>
              <a:buChar char="•"/>
              <a:defRPr sz="3200">
                <a:solidFill>
                  <a:srgbClr val="FFFF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FFFF00"/>
              </a:buClr>
              <a:buSzPct val="100000"/>
              <a:buFont typeface="Times New Roman" panose="02020603050405020304" pitchFamily="18" charset="0"/>
              <a:buChar char="–"/>
              <a:defRPr sz="2800">
                <a:solidFill>
                  <a:srgbClr val="FFFF00"/>
                </a:solidFill>
                <a:latin typeface="+mn-lt"/>
                <a:ea typeface="+mn-ea"/>
              </a:defRPr>
            </a:lvl2pPr>
            <a:lvl3pPr marL="1143000" indent="-228600" algn="l" defTabSz="449263" rtl="0" eaLnBrk="0" fontAlgn="base" hangingPunct="0">
              <a:lnSpc>
                <a:spcPct val="93000"/>
              </a:lnSpc>
              <a:spcBef>
                <a:spcPct val="0"/>
              </a:spcBef>
              <a:spcAft>
                <a:spcPts val="850"/>
              </a:spcAft>
              <a:buClr>
                <a:srgbClr val="FFFF00"/>
              </a:buClr>
              <a:buSzPct val="100000"/>
              <a:buFont typeface="Times New Roman" panose="02020603050405020304" pitchFamily="18" charset="0"/>
              <a:buChar char="•"/>
              <a:defRPr sz="2400">
                <a:solidFill>
                  <a:srgbClr val="FFFF00"/>
                </a:solidFill>
                <a:latin typeface="+mn-lt"/>
                <a:ea typeface="+mn-ea"/>
              </a:defRPr>
            </a:lvl3pPr>
            <a:lvl4pPr marL="1600200" indent="-228600" algn="l" defTabSz="449263" rtl="0" eaLnBrk="0" fontAlgn="base" hangingPunct="0">
              <a:lnSpc>
                <a:spcPct val="93000"/>
              </a:lnSpc>
              <a:spcBef>
                <a:spcPct val="0"/>
              </a:spcBef>
              <a:spcAft>
                <a:spcPts val="575"/>
              </a:spcAft>
              <a:buClr>
                <a:srgbClr val="FFFF00"/>
              </a:buClr>
              <a:buSzPct val="100000"/>
              <a:buFont typeface="Times New Roman" panose="02020603050405020304" pitchFamily="18" charset="0"/>
              <a:buChar char="–"/>
              <a:defRPr sz="2000">
                <a:solidFill>
                  <a:srgbClr val="FFFF00"/>
                </a:solidFill>
                <a:latin typeface="+mn-lt"/>
                <a:ea typeface="+mn-ea"/>
              </a:defRPr>
            </a:lvl4pPr>
            <a:lvl5pPr marL="2057400" indent="-228600" algn="l" defTabSz="449263" rtl="0" eaLnBrk="0" fontAlgn="base" hangingPunct="0">
              <a:lnSpc>
                <a:spcPct val="93000"/>
              </a:lnSpc>
              <a:spcBef>
                <a:spcPct val="0"/>
              </a:spcBef>
              <a:spcAft>
                <a:spcPts val="288"/>
              </a:spcAft>
              <a:buClr>
                <a:srgbClr val="FFFF00"/>
              </a:buClr>
              <a:buSzPct val="100000"/>
              <a:buFont typeface="Times New Roman" panose="02020603050405020304" pitchFamily="18" charset="0"/>
              <a:buChar char="»"/>
              <a:defRPr sz="2000">
                <a:solidFill>
                  <a:srgbClr val="FFFF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9pPr>
          </a:lstStyle>
          <a:p>
            <a:pPr marL="0" indent="0" algn="ctr">
              <a:buNone/>
            </a:pPr>
            <a:r>
              <a:rPr lang="pt-BR" sz="2000" dirty="0">
                <a:solidFill>
                  <a:schemeClr val="bg1"/>
                </a:solidFill>
              </a:rPr>
              <a:t>ICA 85-16/2017 </a:t>
            </a:r>
          </a:p>
        </p:txBody>
      </p:sp>
      <p:sp>
        <p:nvSpPr>
          <p:cNvPr id="12" name="Retângulo 11">
            <a:extLst>
              <a:ext uri="{FF2B5EF4-FFF2-40B4-BE49-F238E27FC236}">
                <a16:creationId xmlns:a16="http://schemas.microsoft.com/office/drawing/2014/main" id="{BC68AABA-6C0E-49CC-9757-18E61573FAF4}"/>
              </a:ext>
            </a:extLst>
          </p:cNvPr>
          <p:cNvSpPr/>
          <p:nvPr/>
        </p:nvSpPr>
        <p:spPr>
          <a:xfrm>
            <a:off x="508794" y="2298718"/>
            <a:ext cx="9063037" cy="4401205"/>
          </a:xfrm>
          <a:prstGeom prst="rect">
            <a:avLst/>
          </a:prstGeom>
        </p:spPr>
        <p:txBody>
          <a:bodyPr wrap="square">
            <a:spAutoFit/>
          </a:bodyPr>
          <a:lstStyle/>
          <a:p>
            <a:pPr algn="just"/>
            <a:r>
              <a:rPr lang="pt-BR" sz="1400" dirty="0">
                <a:latin typeface="NimbusRomNo9L-Regu"/>
              </a:rPr>
              <a:t>FISCALIZAÇÃO DO CONTRATO</a:t>
            </a:r>
          </a:p>
          <a:p>
            <a:pPr algn="just"/>
            <a:r>
              <a:rPr lang="pt-BR" sz="1400" dirty="0">
                <a:latin typeface="NimbusRomNo9L-Regu"/>
              </a:rPr>
              <a:t>Termo relativo à atividade exercida por Agente da Administração na qualidade de </a:t>
            </a:r>
            <a:r>
              <a:rPr lang="pt-BR" sz="1400" dirty="0">
                <a:solidFill>
                  <a:srgbClr val="FFFF00"/>
                </a:solidFill>
                <a:latin typeface="NimbusRomNo9L-Regu"/>
              </a:rPr>
              <a:t>fiscal de contrato, </a:t>
            </a:r>
            <a:r>
              <a:rPr lang="pt-BR" sz="1400" dirty="0">
                <a:latin typeface="NimbusRomNo9L-Regu"/>
              </a:rPr>
              <a:t>ou por </a:t>
            </a:r>
            <a:r>
              <a:rPr lang="pt-BR" sz="1400" dirty="0">
                <a:solidFill>
                  <a:srgbClr val="FFFF00"/>
                </a:solidFill>
                <a:latin typeface="NimbusRomNo9L-Regu"/>
              </a:rPr>
              <a:t>Comissão especificamente designada</a:t>
            </a:r>
            <a:r>
              <a:rPr lang="pt-BR" sz="1400" dirty="0">
                <a:latin typeface="NimbusRomNo9L-Regu"/>
              </a:rPr>
              <a:t>, de modo sistemático, com o objetivo de verificar o cumprimento das disposições contratuais e das ordens complementares emanadas da Administração sobre a execução do instrumento contratual, em todos os seus aspectos, a fim de </a:t>
            </a:r>
            <a:r>
              <a:rPr lang="pt-BR" sz="1400" dirty="0">
                <a:solidFill>
                  <a:srgbClr val="FFFF00"/>
                </a:solidFill>
                <a:latin typeface="NimbusRomNo9L-Regu"/>
              </a:rPr>
              <a:t>identificar desvios </a:t>
            </a:r>
            <a:r>
              <a:rPr lang="pt-BR" sz="1400" dirty="0">
                <a:latin typeface="NimbusRomNo9L-Regu"/>
              </a:rPr>
              <a:t>e adotar ações no sentido de corrigi-los ou, quando fora da sua esfera de competência, propô-las à autoridade superior.</a:t>
            </a:r>
          </a:p>
          <a:p>
            <a:pPr algn="just"/>
            <a:endParaRPr lang="pt-BR" sz="1400" dirty="0">
              <a:latin typeface="NimbusRomNo9L-Regu"/>
            </a:endParaRPr>
          </a:p>
          <a:p>
            <a:pPr algn="just"/>
            <a:r>
              <a:rPr lang="pt-BR" sz="1400" dirty="0">
                <a:latin typeface="NimbusRomNo9L-Regu"/>
              </a:rPr>
              <a:t>FISCALIZAÇÃO DE OBRAS E SERVIÇOS DE ENGENHARIA</a:t>
            </a:r>
          </a:p>
          <a:p>
            <a:pPr algn="just"/>
            <a:r>
              <a:rPr lang="pt-BR" sz="1400" dirty="0">
                <a:latin typeface="NimbusRomNo9L-Regu"/>
              </a:rPr>
              <a:t>É a atividade exercida por Agente da Administração na qualidade de </a:t>
            </a:r>
            <a:r>
              <a:rPr lang="pt-BR" sz="1400" dirty="0">
                <a:solidFill>
                  <a:srgbClr val="FFFF00"/>
                </a:solidFill>
                <a:latin typeface="NimbusRomNo9L-Regu"/>
              </a:rPr>
              <a:t>fiscal de obra </a:t>
            </a:r>
            <a:r>
              <a:rPr lang="pt-BR" sz="1400" dirty="0">
                <a:latin typeface="NimbusRomNo9L-Regu"/>
              </a:rPr>
              <a:t>(engenheiro, arquiteto ou técnico de nível médio), que detenha conhecimento técnico do assunto, indicado pela área demandante dos serviços, para ser encarregado do acompanhamento, </a:t>
            </a:r>
            <a:r>
              <a:rPr lang="pt-BR" sz="1400" dirty="0">
                <a:solidFill>
                  <a:srgbClr val="FFFF00"/>
                </a:solidFill>
                <a:latin typeface="NimbusRomNo9L-Regu"/>
              </a:rPr>
              <a:t>fiscalização,</a:t>
            </a:r>
            <a:r>
              <a:rPr lang="pt-BR" sz="1400" dirty="0">
                <a:latin typeface="NimbusRomNo9L-Regu"/>
              </a:rPr>
              <a:t> atestes das faturas ou notas fiscais e pela conferência dos materiais empregados e serviços prestados pela contratada, desde a assinatura da Ordem de Serviço até a lavratura do Termo de Recebimento Definitivo.</a:t>
            </a:r>
          </a:p>
          <a:p>
            <a:pPr algn="just"/>
            <a:endParaRPr lang="pt-BR" sz="1400" dirty="0">
              <a:latin typeface="NimbusRomNo9L-Regu"/>
            </a:endParaRPr>
          </a:p>
          <a:p>
            <a:pPr algn="just"/>
            <a:r>
              <a:rPr lang="pt-BR" sz="1400" dirty="0">
                <a:latin typeface="NimbusRomNo9L-Regu"/>
              </a:rPr>
              <a:t>COMISSÃO DE RECEBIMENTO DE OBRAS E SERVIÇOS DE ENGENHARIA</a:t>
            </a:r>
          </a:p>
          <a:p>
            <a:pPr algn="just"/>
            <a:r>
              <a:rPr lang="pt-BR" sz="1400" dirty="0">
                <a:latin typeface="NimbusRomNo9L-Regu"/>
              </a:rPr>
              <a:t>São Agentes da Administração, designados pela autoridade competente, que recebem, </a:t>
            </a:r>
            <a:r>
              <a:rPr lang="pt-BR" sz="1400" dirty="0">
                <a:solidFill>
                  <a:srgbClr val="FFFF00"/>
                </a:solidFill>
                <a:latin typeface="NimbusRomNo9L-Regu"/>
              </a:rPr>
              <a:t>em comissão</a:t>
            </a:r>
            <a:r>
              <a:rPr lang="pt-BR" sz="1400" dirty="0">
                <a:latin typeface="NimbusRomNo9L-Regu"/>
              </a:rPr>
              <a:t>, a atribuição temporária e específica, definida em ato próprio, para o </a:t>
            </a:r>
            <a:r>
              <a:rPr lang="pt-BR" sz="1400" dirty="0">
                <a:solidFill>
                  <a:srgbClr val="FFFF00"/>
                </a:solidFill>
                <a:latin typeface="NimbusRomNo9L-Regu"/>
              </a:rPr>
              <a:t>recebimento de obras e serviços de engenharia </a:t>
            </a:r>
            <a:r>
              <a:rPr lang="pt-BR" sz="1400" dirty="0">
                <a:latin typeface="NimbusRomNo9L-Regu"/>
              </a:rPr>
              <a:t>pactuados entre a Administração com terceiros ou com Órgãos e Entidades da própria Administração Pública, por meio de instrumentos</a:t>
            </a:r>
          </a:p>
          <a:p>
            <a:pPr algn="just"/>
            <a:r>
              <a:rPr lang="pt-BR" sz="1400" dirty="0">
                <a:latin typeface="NimbusRomNo9L-Regu"/>
              </a:rPr>
              <a:t>contratuais (empenhos, contratos, convênios, acordos, ajustes, termos de ajustes, termos de cooperação, instrumentos congêneres, outros), observada a legislação que trata da matéria e as orientações emanadas das esferas competentes.</a:t>
            </a:r>
          </a:p>
        </p:txBody>
      </p:sp>
    </p:spTree>
    <p:extLst>
      <p:ext uri="{BB962C8B-B14F-4D97-AF65-F5344CB8AC3E}">
        <p14:creationId xmlns:p14="http://schemas.microsoft.com/office/powerpoint/2010/main" val="199904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arn(inVertical)">
                                      <p:cBhvr>
                                        <p:cTn id="7" dur="500"/>
                                        <p:tgtEl>
                                          <p:spTgt spid="1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barn(inVertical)">
                                      <p:cBhvr>
                                        <p:cTn id="10" dur="500"/>
                                        <p:tgtEl>
                                          <p:spTgt spid="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barn(inVertical)">
                                      <p:cBhvr>
                                        <p:cTn id="15" dur="500"/>
                                        <p:tgtEl>
                                          <p:spTgt spid="12">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barn(inVertical)">
                                      <p:cBhvr>
                                        <p:cTn id="18" dur="500"/>
                                        <p:tgtEl>
                                          <p:spTgt spid="1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animEffect transition="in" filter="barn(inVertical)">
                                      <p:cBhvr>
                                        <p:cTn id="23" dur="500"/>
                                        <p:tgtEl>
                                          <p:spTgt spid="12">
                                            <p:txEl>
                                              <p:pRg st="6" end="6"/>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12">
                                            <p:txEl>
                                              <p:pRg st="7" end="7"/>
                                            </p:txEl>
                                          </p:spTgt>
                                        </p:tgtEl>
                                        <p:attrNameLst>
                                          <p:attrName>style.visibility</p:attrName>
                                        </p:attrNameLst>
                                      </p:cBhvr>
                                      <p:to>
                                        <p:strVal val="visible"/>
                                      </p:to>
                                    </p:set>
                                    <p:animEffect transition="in" filter="barn(inVertical)">
                                      <p:cBhvr>
                                        <p:cTn id="26" dur="500"/>
                                        <p:tgtEl>
                                          <p:spTgt spid="12">
                                            <p:txEl>
                                              <p:pRg st="7" end="7"/>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12">
                                            <p:txEl>
                                              <p:pRg st="8" end="8"/>
                                            </p:txEl>
                                          </p:spTgt>
                                        </p:tgtEl>
                                        <p:attrNameLst>
                                          <p:attrName>style.visibility</p:attrName>
                                        </p:attrNameLst>
                                      </p:cBhvr>
                                      <p:to>
                                        <p:strVal val="visible"/>
                                      </p:to>
                                    </p:set>
                                    <p:animEffect transition="in" filter="barn(inVertical)">
                                      <p:cBhvr>
                                        <p:cTn id="29" dur="500"/>
                                        <p:tgtEl>
                                          <p:spTgt spid="1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Cantos Arredondados 9">
            <a:extLst>
              <a:ext uri="{FF2B5EF4-FFF2-40B4-BE49-F238E27FC236}">
                <a16:creationId xmlns:a16="http://schemas.microsoft.com/office/drawing/2014/main" id="{FA8F74C9-E3C0-4CB5-8754-B48E16AAA2BB}"/>
              </a:ext>
            </a:extLst>
          </p:cNvPr>
          <p:cNvSpPr/>
          <p:nvPr/>
        </p:nvSpPr>
        <p:spPr bwMode="auto">
          <a:xfrm>
            <a:off x="2282869" y="1357357"/>
            <a:ext cx="5514888" cy="1046841"/>
          </a:xfrm>
          <a:prstGeom prst="roundRect">
            <a:avLst/>
          </a:prstGeom>
          <a:solidFill>
            <a:schemeClr val="tx1">
              <a:lumMod val="75000"/>
              <a:lumOff val="25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
        <p:nvSpPr>
          <p:cNvPr id="6" name="Espaço Reservado para Conteúdo 5"/>
          <p:cNvSpPr>
            <a:spLocks noGrp="1"/>
          </p:cNvSpPr>
          <p:nvPr>
            <p:ph idx="1"/>
          </p:nvPr>
        </p:nvSpPr>
        <p:spPr>
          <a:xfrm>
            <a:off x="503236" y="1412874"/>
            <a:ext cx="9063037" cy="1254125"/>
          </a:xfrm>
        </p:spPr>
        <p:txBody>
          <a:bodyPr/>
          <a:lstStyle/>
          <a:p>
            <a:pPr marL="0" lvl="0" indent="0" algn="ctr">
              <a:buNone/>
            </a:pPr>
            <a:r>
              <a:rPr lang="pt-BR" sz="2400" dirty="0"/>
              <a:t>COMISSÃO DE FISCALIZAÇÃO </a:t>
            </a:r>
          </a:p>
          <a:p>
            <a:pPr marL="0" lvl="0" indent="0" algn="ctr">
              <a:buNone/>
            </a:pPr>
            <a:r>
              <a:rPr lang="pt-BR" sz="2400" dirty="0"/>
              <a:t>(COMFIS)</a:t>
            </a:r>
          </a:p>
          <a:p>
            <a:pPr marL="0" lvl="0" indent="0" algn="ctr">
              <a:buNone/>
            </a:pPr>
            <a:endParaRPr lang="pt-BR" sz="2400" dirty="0"/>
          </a:p>
          <a:p>
            <a:pPr marL="0" lvl="0" indent="0">
              <a:buNone/>
            </a:pPr>
            <a:r>
              <a:rPr lang="pt-BR" dirty="0"/>
              <a:t>	</a:t>
            </a:r>
          </a:p>
        </p:txBody>
      </p:sp>
      <p:sp>
        <p:nvSpPr>
          <p:cNvPr id="5" name="Título 4"/>
          <p:cNvSpPr>
            <a:spLocks noGrp="1"/>
          </p:cNvSpPr>
          <p:nvPr>
            <p:ph type="title"/>
          </p:nvPr>
        </p:nvSpPr>
        <p:spPr/>
        <p:txBody>
          <a:bodyPr/>
          <a:lstStyle/>
          <a:p>
            <a:r>
              <a:rPr lang="pt-BR" dirty="0"/>
              <a:t>Regras de Engajamento</a:t>
            </a:r>
          </a:p>
        </p:txBody>
      </p:sp>
      <p:sp>
        <p:nvSpPr>
          <p:cNvPr id="4" name="Espaço Reservado para Número de Slide 3"/>
          <p:cNvSpPr>
            <a:spLocks noGrp="1"/>
          </p:cNvSpPr>
          <p:nvPr>
            <p:ph type="sldNum" idx="12"/>
          </p:nvPr>
        </p:nvSpPr>
        <p:spPr>
          <a:xfrm>
            <a:off x="3864766" y="6979838"/>
            <a:ext cx="2339975" cy="512763"/>
          </a:xfrm>
        </p:spPr>
        <p:txBody>
          <a:bodyPr/>
          <a:lstStyle/>
          <a:p>
            <a:pPr>
              <a:defRPr/>
            </a:pPr>
            <a:fld id="{70169455-BE12-4500-A288-DA4278C7A290}" type="slidenum">
              <a:rPr lang="pt-BR" altLang="pt-BR" smtClean="0"/>
              <a:pPr>
                <a:defRPr/>
              </a:pPr>
              <a:t>7</a:t>
            </a:fld>
            <a:endParaRPr lang="pt-BR" altLang="pt-BR" dirty="0"/>
          </a:p>
        </p:txBody>
      </p:sp>
      <p:graphicFrame>
        <p:nvGraphicFramePr>
          <p:cNvPr id="3" name="Diagrama 2">
            <a:extLst>
              <a:ext uri="{FF2B5EF4-FFF2-40B4-BE49-F238E27FC236}">
                <a16:creationId xmlns:a16="http://schemas.microsoft.com/office/drawing/2014/main" id="{3B01F64B-E2BB-49D2-A74E-F95EEA5378C5}"/>
              </a:ext>
            </a:extLst>
          </p:cNvPr>
          <p:cNvGraphicFramePr/>
          <p:nvPr/>
        </p:nvGraphicFramePr>
        <p:xfrm>
          <a:off x="2282869" y="2554853"/>
          <a:ext cx="5514889" cy="4233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Espaço Reservado para Conteúdo 5">
            <a:extLst>
              <a:ext uri="{FF2B5EF4-FFF2-40B4-BE49-F238E27FC236}">
                <a16:creationId xmlns:a16="http://schemas.microsoft.com/office/drawing/2014/main" id="{E180E9AF-FEF8-4C23-8DD9-15230F6F397E}"/>
              </a:ext>
            </a:extLst>
          </p:cNvPr>
          <p:cNvSpPr txBox="1">
            <a:spLocks/>
          </p:cNvSpPr>
          <p:nvPr/>
        </p:nvSpPr>
        <p:spPr>
          <a:xfrm>
            <a:off x="3864766" y="6828230"/>
            <a:ext cx="2282867" cy="372259"/>
          </a:xfrm>
          <a:prstGeom prst="rect">
            <a:avLst/>
          </a:prstGeom>
        </p:spPr>
        <p:txBody>
          <a:bodyPr/>
          <a:lstStyle>
            <a:lvl1pPr marL="342900" indent="-342900" algn="l" defTabSz="449263" rtl="0" eaLnBrk="0" fontAlgn="base" hangingPunct="0">
              <a:lnSpc>
                <a:spcPct val="93000"/>
              </a:lnSpc>
              <a:spcBef>
                <a:spcPct val="0"/>
              </a:spcBef>
              <a:spcAft>
                <a:spcPts val="1425"/>
              </a:spcAft>
              <a:buClr>
                <a:srgbClr val="FFFF00"/>
              </a:buClr>
              <a:buSzPct val="100000"/>
              <a:buFont typeface="Times New Roman" panose="02020603050405020304" pitchFamily="18" charset="0"/>
              <a:buChar char="•"/>
              <a:defRPr sz="3200">
                <a:solidFill>
                  <a:srgbClr val="FFFF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FFFF00"/>
              </a:buClr>
              <a:buSzPct val="100000"/>
              <a:buFont typeface="Times New Roman" panose="02020603050405020304" pitchFamily="18" charset="0"/>
              <a:buChar char="–"/>
              <a:defRPr sz="2800">
                <a:solidFill>
                  <a:srgbClr val="FFFF00"/>
                </a:solidFill>
                <a:latin typeface="+mn-lt"/>
                <a:ea typeface="+mn-ea"/>
              </a:defRPr>
            </a:lvl2pPr>
            <a:lvl3pPr marL="1143000" indent="-228600" algn="l" defTabSz="449263" rtl="0" eaLnBrk="0" fontAlgn="base" hangingPunct="0">
              <a:lnSpc>
                <a:spcPct val="93000"/>
              </a:lnSpc>
              <a:spcBef>
                <a:spcPct val="0"/>
              </a:spcBef>
              <a:spcAft>
                <a:spcPts val="850"/>
              </a:spcAft>
              <a:buClr>
                <a:srgbClr val="FFFF00"/>
              </a:buClr>
              <a:buSzPct val="100000"/>
              <a:buFont typeface="Times New Roman" panose="02020603050405020304" pitchFamily="18" charset="0"/>
              <a:buChar char="•"/>
              <a:defRPr sz="2400">
                <a:solidFill>
                  <a:srgbClr val="FFFF00"/>
                </a:solidFill>
                <a:latin typeface="+mn-lt"/>
                <a:ea typeface="+mn-ea"/>
              </a:defRPr>
            </a:lvl3pPr>
            <a:lvl4pPr marL="1600200" indent="-228600" algn="l" defTabSz="449263" rtl="0" eaLnBrk="0" fontAlgn="base" hangingPunct="0">
              <a:lnSpc>
                <a:spcPct val="93000"/>
              </a:lnSpc>
              <a:spcBef>
                <a:spcPct val="0"/>
              </a:spcBef>
              <a:spcAft>
                <a:spcPts val="575"/>
              </a:spcAft>
              <a:buClr>
                <a:srgbClr val="FFFF00"/>
              </a:buClr>
              <a:buSzPct val="100000"/>
              <a:buFont typeface="Times New Roman" panose="02020603050405020304" pitchFamily="18" charset="0"/>
              <a:buChar char="–"/>
              <a:defRPr sz="2000">
                <a:solidFill>
                  <a:srgbClr val="FFFF00"/>
                </a:solidFill>
                <a:latin typeface="+mn-lt"/>
                <a:ea typeface="+mn-ea"/>
              </a:defRPr>
            </a:lvl4pPr>
            <a:lvl5pPr marL="2057400" indent="-228600" algn="l" defTabSz="449263" rtl="0" eaLnBrk="0" fontAlgn="base" hangingPunct="0">
              <a:lnSpc>
                <a:spcPct val="93000"/>
              </a:lnSpc>
              <a:spcBef>
                <a:spcPct val="0"/>
              </a:spcBef>
              <a:spcAft>
                <a:spcPts val="288"/>
              </a:spcAft>
              <a:buClr>
                <a:srgbClr val="FFFF00"/>
              </a:buClr>
              <a:buSzPct val="100000"/>
              <a:buFont typeface="Times New Roman" panose="02020603050405020304" pitchFamily="18" charset="0"/>
              <a:buChar char="»"/>
              <a:defRPr sz="2000">
                <a:solidFill>
                  <a:srgbClr val="FFFF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9pPr>
          </a:lstStyle>
          <a:p>
            <a:pPr marL="0" indent="0" algn="ctr">
              <a:buNone/>
            </a:pPr>
            <a:r>
              <a:rPr lang="pt-BR" sz="2000" dirty="0">
                <a:solidFill>
                  <a:schemeClr val="bg1"/>
                </a:solidFill>
              </a:rPr>
              <a:t>ICA 85-16/2017 </a:t>
            </a:r>
          </a:p>
        </p:txBody>
      </p:sp>
    </p:spTree>
    <p:extLst>
      <p:ext uri="{BB962C8B-B14F-4D97-AF65-F5344CB8AC3E}">
        <p14:creationId xmlns:p14="http://schemas.microsoft.com/office/powerpoint/2010/main" val="90387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Cantos Arredondados 9">
            <a:extLst>
              <a:ext uri="{FF2B5EF4-FFF2-40B4-BE49-F238E27FC236}">
                <a16:creationId xmlns:a16="http://schemas.microsoft.com/office/drawing/2014/main" id="{FA8F74C9-E3C0-4CB5-8754-B48E16AAA2BB}"/>
              </a:ext>
            </a:extLst>
          </p:cNvPr>
          <p:cNvSpPr/>
          <p:nvPr/>
        </p:nvSpPr>
        <p:spPr bwMode="auto">
          <a:xfrm>
            <a:off x="2282869" y="1357357"/>
            <a:ext cx="5514888" cy="1046841"/>
          </a:xfrm>
          <a:prstGeom prst="roundRect">
            <a:avLst/>
          </a:prstGeom>
          <a:solidFill>
            <a:schemeClr val="tx1">
              <a:lumMod val="75000"/>
              <a:lumOff val="25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
        <p:nvSpPr>
          <p:cNvPr id="6" name="Espaço Reservado para Conteúdo 5"/>
          <p:cNvSpPr>
            <a:spLocks noGrp="1"/>
          </p:cNvSpPr>
          <p:nvPr>
            <p:ph idx="1"/>
          </p:nvPr>
        </p:nvSpPr>
        <p:spPr>
          <a:xfrm>
            <a:off x="503236" y="1412874"/>
            <a:ext cx="9063037" cy="1254125"/>
          </a:xfrm>
        </p:spPr>
        <p:txBody>
          <a:bodyPr/>
          <a:lstStyle/>
          <a:p>
            <a:pPr marL="0" lvl="0" indent="0" algn="ctr">
              <a:buNone/>
            </a:pPr>
            <a:r>
              <a:rPr lang="pt-BR" sz="2400" dirty="0"/>
              <a:t>COMPOSIÇÃO DA FISCALIZAÇÃO</a:t>
            </a:r>
          </a:p>
          <a:p>
            <a:pPr marL="0" lvl="0" indent="0" algn="ctr">
              <a:buNone/>
            </a:pPr>
            <a:r>
              <a:rPr lang="pt-BR" sz="2400" dirty="0"/>
              <a:t>DO CONTRATO	</a:t>
            </a:r>
          </a:p>
        </p:txBody>
      </p:sp>
      <p:sp>
        <p:nvSpPr>
          <p:cNvPr id="5" name="Título 4"/>
          <p:cNvSpPr>
            <a:spLocks noGrp="1"/>
          </p:cNvSpPr>
          <p:nvPr>
            <p:ph type="title"/>
          </p:nvPr>
        </p:nvSpPr>
        <p:spPr/>
        <p:txBody>
          <a:bodyPr/>
          <a:lstStyle/>
          <a:p>
            <a:r>
              <a:rPr lang="pt-BR" dirty="0"/>
              <a:t>Regras de Engajamento</a:t>
            </a:r>
          </a:p>
        </p:txBody>
      </p:sp>
      <p:sp>
        <p:nvSpPr>
          <p:cNvPr id="4" name="Espaço Reservado para Número de Slide 3"/>
          <p:cNvSpPr>
            <a:spLocks noGrp="1"/>
          </p:cNvSpPr>
          <p:nvPr>
            <p:ph type="sldNum" idx="12"/>
          </p:nvPr>
        </p:nvSpPr>
        <p:spPr>
          <a:xfrm>
            <a:off x="3864766" y="6979838"/>
            <a:ext cx="2339975" cy="512763"/>
          </a:xfrm>
        </p:spPr>
        <p:txBody>
          <a:bodyPr/>
          <a:lstStyle/>
          <a:p>
            <a:pPr>
              <a:defRPr/>
            </a:pPr>
            <a:fld id="{70169455-BE12-4500-A288-DA4278C7A290}" type="slidenum">
              <a:rPr lang="pt-BR" altLang="pt-BR" smtClean="0"/>
              <a:pPr>
                <a:defRPr/>
              </a:pPr>
              <a:t>8</a:t>
            </a:fld>
            <a:endParaRPr lang="pt-BR" altLang="pt-BR" dirty="0"/>
          </a:p>
        </p:txBody>
      </p:sp>
      <p:graphicFrame>
        <p:nvGraphicFramePr>
          <p:cNvPr id="3" name="Diagrama 2">
            <a:extLst>
              <a:ext uri="{FF2B5EF4-FFF2-40B4-BE49-F238E27FC236}">
                <a16:creationId xmlns:a16="http://schemas.microsoft.com/office/drawing/2014/main" id="{3B01F64B-E2BB-49D2-A74E-F95EEA5378C5}"/>
              </a:ext>
            </a:extLst>
          </p:cNvPr>
          <p:cNvGraphicFramePr/>
          <p:nvPr/>
        </p:nvGraphicFramePr>
        <p:xfrm>
          <a:off x="2282869" y="2554853"/>
          <a:ext cx="2613427" cy="4233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tângulo 1">
            <a:extLst>
              <a:ext uri="{FF2B5EF4-FFF2-40B4-BE49-F238E27FC236}">
                <a16:creationId xmlns:a16="http://schemas.microsoft.com/office/drawing/2014/main" id="{0FCEEC45-6B34-4EF0-B01D-965E4C7A832F}"/>
              </a:ext>
            </a:extLst>
          </p:cNvPr>
          <p:cNvSpPr/>
          <p:nvPr/>
        </p:nvSpPr>
        <p:spPr>
          <a:xfrm>
            <a:off x="4896296" y="3065898"/>
            <a:ext cx="5038725" cy="3323987"/>
          </a:xfrm>
          <a:prstGeom prst="rect">
            <a:avLst/>
          </a:prstGeom>
        </p:spPr>
        <p:txBody>
          <a:bodyPr>
            <a:spAutoFit/>
          </a:bodyPr>
          <a:lstStyle/>
          <a:p>
            <a:pPr marL="285750" indent="-285750" algn="just">
              <a:buFont typeface="Wingdings" panose="05000000000000000000" pitchFamily="2" charset="2"/>
              <a:buChar char="ü"/>
            </a:pPr>
            <a:r>
              <a:rPr lang="pt-BR" sz="1400" dirty="0">
                <a:latin typeface="+mn-lt"/>
              </a:rPr>
              <a:t>A Comissão de Fiscalização do Contrato, quando constituída, será composta por um Fiscal do Contrato, que será o Presidente da Comissão, e por membros técnicos e administrativos.</a:t>
            </a:r>
          </a:p>
          <a:p>
            <a:pPr algn="just"/>
            <a:endParaRPr lang="pt-BR" sz="1400" dirty="0">
              <a:latin typeface="+mn-lt"/>
            </a:endParaRPr>
          </a:p>
          <a:p>
            <a:pPr marL="285750" indent="-285750" algn="just">
              <a:buFont typeface="Wingdings" panose="05000000000000000000" pitchFamily="2" charset="2"/>
              <a:buChar char="ü"/>
            </a:pPr>
            <a:r>
              <a:rPr lang="pt-BR" sz="1400" dirty="0">
                <a:latin typeface="+mn-lt"/>
              </a:rPr>
              <a:t>A Comissão será composta por três membros no mínimo. O Fiscal do Contrato deverá ser um oficial ou civil assemelhado o qual será o responsável pelo trato das questões administrativas, não técnicas de engenharia, atinentes à obra ou serviços de engenharia.</a:t>
            </a:r>
          </a:p>
          <a:p>
            <a:pPr marL="285750" indent="-285750" algn="just">
              <a:buFont typeface="Wingdings" panose="05000000000000000000" pitchFamily="2" charset="2"/>
              <a:buChar char="ü"/>
            </a:pPr>
            <a:endParaRPr lang="pt-BR" sz="1400" dirty="0">
              <a:latin typeface="+mn-lt"/>
            </a:endParaRPr>
          </a:p>
          <a:p>
            <a:pPr marL="285750" indent="-285750" algn="just">
              <a:buFont typeface="Wingdings" panose="05000000000000000000" pitchFamily="2" charset="2"/>
              <a:buChar char="ü"/>
            </a:pPr>
            <a:r>
              <a:rPr lang="pt-BR" sz="1400" dirty="0">
                <a:latin typeface="+mn-lt"/>
              </a:rPr>
              <a:t>As Comissões de Fiscalização do Contrato serão designadas em Portaria, publicada em boletim interno da Administração e, ainda, no Boletim do Comando da Aeronáutica – BCA.</a:t>
            </a:r>
          </a:p>
        </p:txBody>
      </p:sp>
    </p:spTree>
    <p:extLst>
      <p:ext uri="{BB962C8B-B14F-4D97-AF65-F5344CB8AC3E}">
        <p14:creationId xmlns:p14="http://schemas.microsoft.com/office/powerpoint/2010/main" val="3306536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Cantos Arredondados 9">
            <a:extLst>
              <a:ext uri="{FF2B5EF4-FFF2-40B4-BE49-F238E27FC236}">
                <a16:creationId xmlns:a16="http://schemas.microsoft.com/office/drawing/2014/main" id="{FA8F74C9-E3C0-4CB5-8754-B48E16AAA2BB}"/>
              </a:ext>
            </a:extLst>
          </p:cNvPr>
          <p:cNvSpPr/>
          <p:nvPr/>
        </p:nvSpPr>
        <p:spPr bwMode="auto">
          <a:xfrm>
            <a:off x="2282869" y="1357357"/>
            <a:ext cx="5514888" cy="1046841"/>
          </a:xfrm>
          <a:prstGeom prst="roundRect">
            <a:avLst/>
          </a:prstGeom>
          <a:solidFill>
            <a:schemeClr val="tx1">
              <a:lumMod val="75000"/>
              <a:lumOff val="25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pt-BR" sz="1800" b="0" i="0" u="none" strike="noStrike" cap="none" normalizeH="0" baseline="0">
              <a:ln>
                <a:noFill/>
              </a:ln>
              <a:solidFill>
                <a:schemeClr val="bg1"/>
              </a:solidFill>
              <a:effectLst/>
              <a:latin typeface="Arial" charset="0"/>
              <a:ea typeface="Microsoft YaHei" charset="-122"/>
            </a:endParaRPr>
          </a:p>
        </p:txBody>
      </p:sp>
      <p:sp>
        <p:nvSpPr>
          <p:cNvPr id="6" name="Espaço Reservado para Conteúdo 5"/>
          <p:cNvSpPr>
            <a:spLocks noGrp="1"/>
          </p:cNvSpPr>
          <p:nvPr>
            <p:ph idx="1"/>
          </p:nvPr>
        </p:nvSpPr>
        <p:spPr>
          <a:xfrm>
            <a:off x="503236" y="1412874"/>
            <a:ext cx="9063037" cy="1254125"/>
          </a:xfrm>
        </p:spPr>
        <p:txBody>
          <a:bodyPr/>
          <a:lstStyle/>
          <a:p>
            <a:pPr marL="0" lvl="0" indent="0" algn="ctr">
              <a:buNone/>
            </a:pPr>
            <a:r>
              <a:rPr lang="pt-BR" sz="2400" dirty="0"/>
              <a:t>ATIVIDADES DA FISCALIZAÇÃO </a:t>
            </a:r>
          </a:p>
          <a:p>
            <a:pPr marL="0" lvl="0" indent="0" algn="ctr">
              <a:buNone/>
            </a:pPr>
            <a:r>
              <a:rPr lang="pt-BR" sz="2400" dirty="0"/>
              <a:t>DO CONTRATO</a:t>
            </a:r>
            <a:r>
              <a:rPr lang="pt-BR" dirty="0"/>
              <a:t>	</a:t>
            </a:r>
          </a:p>
        </p:txBody>
      </p:sp>
      <p:sp>
        <p:nvSpPr>
          <p:cNvPr id="5" name="Título 4"/>
          <p:cNvSpPr>
            <a:spLocks noGrp="1"/>
          </p:cNvSpPr>
          <p:nvPr>
            <p:ph type="title"/>
          </p:nvPr>
        </p:nvSpPr>
        <p:spPr/>
        <p:txBody>
          <a:bodyPr/>
          <a:lstStyle/>
          <a:p>
            <a:r>
              <a:rPr lang="pt-BR" dirty="0"/>
              <a:t>Regras de Engajamento</a:t>
            </a:r>
          </a:p>
        </p:txBody>
      </p:sp>
      <p:sp>
        <p:nvSpPr>
          <p:cNvPr id="4" name="Espaço Reservado para Número de Slide 3"/>
          <p:cNvSpPr>
            <a:spLocks noGrp="1"/>
          </p:cNvSpPr>
          <p:nvPr>
            <p:ph type="sldNum" idx="12"/>
          </p:nvPr>
        </p:nvSpPr>
        <p:spPr>
          <a:xfrm>
            <a:off x="3864766" y="6979838"/>
            <a:ext cx="2339975" cy="512763"/>
          </a:xfrm>
        </p:spPr>
        <p:txBody>
          <a:bodyPr/>
          <a:lstStyle/>
          <a:p>
            <a:pPr>
              <a:defRPr/>
            </a:pPr>
            <a:fld id="{70169455-BE12-4500-A288-DA4278C7A290}" type="slidenum">
              <a:rPr lang="pt-BR" altLang="pt-BR" smtClean="0"/>
              <a:pPr>
                <a:defRPr/>
              </a:pPr>
              <a:t>9</a:t>
            </a:fld>
            <a:endParaRPr lang="pt-BR" altLang="pt-BR" dirty="0"/>
          </a:p>
        </p:txBody>
      </p:sp>
      <p:graphicFrame>
        <p:nvGraphicFramePr>
          <p:cNvPr id="3" name="Diagrama 2">
            <a:extLst>
              <a:ext uri="{FF2B5EF4-FFF2-40B4-BE49-F238E27FC236}">
                <a16:creationId xmlns:a16="http://schemas.microsoft.com/office/drawing/2014/main" id="{3B01F64B-E2BB-49D2-A74E-F95EEA5378C5}"/>
              </a:ext>
            </a:extLst>
          </p:cNvPr>
          <p:cNvGraphicFramePr/>
          <p:nvPr>
            <p:extLst>
              <p:ext uri="{D42A27DB-BD31-4B8C-83A1-F6EECF244321}">
                <p14:modId xmlns:p14="http://schemas.microsoft.com/office/powerpoint/2010/main" val="101593741"/>
              </p:ext>
            </p:extLst>
          </p:nvPr>
        </p:nvGraphicFramePr>
        <p:xfrm>
          <a:off x="2282869" y="2554853"/>
          <a:ext cx="2613427" cy="4233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tângulo 1">
            <a:extLst>
              <a:ext uri="{FF2B5EF4-FFF2-40B4-BE49-F238E27FC236}">
                <a16:creationId xmlns:a16="http://schemas.microsoft.com/office/drawing/2014/main" id="{0FCEEC45-6B34-4EF0-B01D-965E4C7A832F}"/>
              </a:ext>
            </a:extLst>
          </p:cNvPr>
          <p:cNvSpPr/>
          <p:nvPr/>
        </p:nvSpPr>
        <p:spPr>
          <a:xfrm>
            <a:off x="4896296" y="2794381"/>
            <a:ext cx="5038725" cy="3754874"/>
          </a:xfrm>
          <a:prstGeom prst="rect">
            <a:avLst/>
          </a:prstGeom>
        </p:spPr>
        <p:txBody>
          <a:bodyPr>
            <a:spAutoFit/>
          </a:bodyPr>
          <a:lstStyle/>
          <a:p>
            <a:pPr marL="285750" indent="-285750" algn="just">
              <a:buFont typeface="Wingdings" panose="05000000000000000000" pitchFamily="2" charset="2"/>
              <a:buChar char="ü"/>
            </a:pPr>
            <a:r>
              <a:rPr lang="pt-BR" sz="1400" dirty="0">
                <a:latin typeface="+mn-lt"/>
              </a:rPr>
              <a:t>Expedir por escrito as determinações e comunicações dirigidas à Contratada.</a:t>
            </a:r>
          </a:p>
          <a:p>
            <a:pPr algn="just"/>
            <a:endParaRPr lang="pt-BR" sz="1400" dirty="0">
              <a:latin typeface="+mn-lt"/>
            </a:endParaRPr>
          </a:p>
          <a:p>
            <a:pPr marL="285750" indent="-285750" algn="just">
              <a:buFont typeface="Wingdings" panose="05000000000000000000" pitchFamily="2" charset="2"/>
              <a:buChar char="ü"/>
            </a:pPr>
            <a:r>
              <a:rPr lang="pt-BR" sz="1400" dirty="0">
                <a:latin typeface="+mn-lt"/>
              </a:rPr>
              <a:t>Comunicar ao Ordenador de Despesas, imediatamente e por escrito, ocorrências que possam levar à aplicação de penalidades à Contratada ou à rescisão do contrato.</a:t>
            </a:r>
          </a:p>
          <a:p>
            <a:pPr algn="just"/>
            <a:endParaRPr lang="pt-BR" sz="1400" dirty="0">
              <a:latin typeface="+mn-lt"/>
            </a:endParaRPr>
          </a:p>
          <a:p>
            <a:pPr marL="285750" indent="-285750" algn="just">
              <a:buFont typeface="Wingdings" panose="05000000000000000000" pitchFamily="2" charset="2"/>
              <a:buChar char="ü"/>
            </a:pPr>
            <a:r>
              <a:rPr lang="pt-BR" sz="1400" dirty="0">
                <a:latin typeface="+mn-lt"/>
              </a:rPr>
              <a:t>Relatar, oportunamente, ao Ordenador de Despesas, qualquer ocorrência ou circunstância que possa acarretar dificuldades no desenvolvimento das obras ou inconveniências a terceiros.</a:t>
            </a:r>
          </a:p>
          <a:p>
            <a:pPr algn="just"/>
            <a:endParaRPr lang="pt-BR" sz="1400" dirty="0">
              <a:latin typeface="+mn-lt"/>
            </a:endParaRPr>
          </a:p>
          <a:p>
            <a:pPr marL="285750" indent="-285750" algn="just">
              <a:buFont typeface="Wingdings" panose="05000000000000000000" pitchFamily="2" charset="2"/>
              <a:buChar char="ü"/>
            </a:pPr>
            <a:r>
              <a:rPr lang="pt-BR" sz="1400" dirty="0">
                <a:latin typeface="+mn-lt"/>
              </a:rPr>
              <a:t>Receber a nota fiscal do serviço executado pela Contratante, assim como o correspondente Termo de Aceitação de Medição de Obras e Serviços de Engenharia, lavrado pela Comissão de Fiscalização da Obra ou Serviço de Engenharia.</a:t>
            </a:r>
          </a:p>
        </p:txBody>
      </p:sp>
    </p:spTree>
    <p:extLst>
      <p:ext uri="{BB962C8B-B14F-4D97-AF65-F5344CB8AC3E}">
        <p14:creationId xmlns:p14="http://schemas.microsoft.com/office/powerpoint/2010/main" val="1351655742"/>
      </p:ext>
    </p:extLst>
  </p:cSld>
  <p:clrMapOvr>
    <a:masterClrMapping/>
  </p:clrMapOvr>
</p:sld>
</file>

<file path=ppt/theme/theme1.xml><?xml version="1.0" encoding="utf-8"?>
<a:theme xmlns:a="http://schemas.openxmlformats.org/drawingml/2006/main" name="Tema do Office">
  <a:themeElements>
    <a:clrScheme name="Tema do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o Office">
      <a:majorFont>
        <a:latin typeface="Arial"/>
        <a:ea typeface="Microsoft YaHei"/>
        <a:cs typeface=""/>
      </a:majorFont>
      <a:minorFont>
        <a:latin typeface="Arial"/>
        <a:ea typeface="Microsoft YaHei"/>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Tema do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o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o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o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o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o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o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4244</TotalTime>
  <Words>2825</Words>
  <Application>Microsoft Office PowerPoint</Application>
  <PresentationFormat>Personalizar</PresentationFormat>
  <Paragraphs>455</Paragraphs>
  <Slides>56</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56</vt:i4>
      </vt:variant>
    </vt:vector>
  </HeadingPairs>
  <TitlesOfParts>
    <vt:vector size="63" baseType="lpstr">
      <vt:lpstr>Arial</vt:lpstr>
      <vt:lpstr>Calibri</vt:lpstr>
      <vt:lpstr>NimbusRomNo9L-Regu</vt:lpstr>
      <vt:lpstr>Tahoma</vt:lpstr>
      <vt:lpstr>Times New Roman</vt:lpstr>
      <vt:lpstr>Wingdings</vt:lpstr>
      <vt:lpstr>Tema do Office</vt:lpstr>
      <vt:lpstr>REGRAS DE COMANDO</vt:lpstr>
      <vt:lpstr>REGRAS DE COMANDO</vt:lpstr>
      <vt:lpstr>REGRAS DE COMANDO</vt:lpstr>
      <vt:lpstr>Apresentação do PowerPoint</vt:lpstr>
      <vt:lpstr>ENGAJAMENTO</vt:lpstr>
      <vt:lpstr>Regras de Engajamento</vt:lpstr>
      <vt:lpstr>Regras de Engajamento</vt:lpstr>
      <vt:lpstr>Regras de Engajamento</vt:lpstr>
      <vt:lpstr>Regras de Engajamento</vt:lpstr>
      <vt:lpstr>Regras de Engajamento</vt:lpstr>
      <vt:lpstr>Regras de Engajamento</vt:lpstr>
      <vt:lpstr>Regras de Engajamento</vt:lpstr>
      <vt:lpstr>Regras de Engajamento</vt:lpstr>
      <vt:lpstr>Apresentação do PowerPoint</vt:lpstr>
      <vt:lpstr>Apresentação do PowerPoint</vt:lpstr>
      <vt:lpstr>REFERÊNCIAS</vt:lpstr>
      <vt:lpstr>Referências</vt:lpstr>
      <vt:lpstr>FORÇAS E OPORTUNIDADES</vt:lpstr>
      <vt:lpstr>Forças e Oportunidades</vt:lpstr>
      <vt:lpstr>Forças e Oportunidades</vt:lpstr>
      <vt:lpstr>Forças e Oportunidades</vt:lpstr>
      <vt:lpstr>Forças e Oportunidades</vt:lpstr>
      <vt:lpstr>Forças e Oportunidades</vt:lpstr>
      <vt:lpstr>Forças e Oportunidades</vt:lpstr>
      <vt:lpstr>Forças e Oportunidades</vt:lpstr>
      <vt:lpstr>Forças e Oportunidades</vt:lpstr>
      <vt:lpstr>Forças e Oportunidades</vt:lpstr>
      <vt:lpstr>Forças e Oportunidades</vt:lpstr>
      <vt:lpstr>Forças e Oportunidades</vt:lpstr>
      <vt:lpstr>Apresentação do PowerPoint</vt:lpstr>
      <vt:lpstr>Apresentação do PowerPoint</vt:lpstr>
      <vt:lpstr>Apresentação do PowerPoint</vt:lpstr>
      <vt:lpstr>Forças e Oportunidades</vt:lpstr>
      <vt:lpstr>Forças e Oportunidades</vt:lpstr>
      <vt:lpstr>Forças e Oportunidades</vt:lpstr>
      <vt:lpstr>Forças e Oportunidades</vt:lpstr>
      <vt:lpstr>Forças e Oportunidades</vt:lpstr>
      <vt:lpstr>Forças e Oportunidades</vt:lpstr>
      <vt:lpstr>Forças e Oportunidades</vt:lpstr>
      <vt:lpstr>Forças e Oportunidades</vt:lpstr>
      <vt:lpstr>Forças e Oportunidades</vt:lpstr>
      <vt:lpstr>AMEAÇAS E FRAQUEZAS</vt:lpstr>
      <vt:lpstr>Ameaças e Fraquezas</vt:lpstr>
      <vt:lpstr>Ameaças e Fraquezas</vt:lpstr>
      <vt:lpstr>Ameaças e Fraquezas</vt:lpstr>
      <vt:lpstr>Ameaças e Fraquezas</vt:lpstr>
      <vt:lpstr>Ameaças e Fraquezas</vt:lpstr>
      <vt:lpstr>Ameaças e Fraquezas</vt:lpstr>
      <vt:lpstr>Ameaças e Fraquezas</vt:lpstr>
      <vt:lpstr>ARSENAL</vt:lpstr>
      <vt:lpstr>Arsenal</vt:lpstr>
      <vt:lpstr>Arsenal</vt:lpstr>
      <vt:lpstr>Arsenal</vt:lpstr>
      <vt:lpstr>Arsenal</vt:lpstr>
      <vt:lpstr>Forças e Oportunidades</vt:lpstr>
      <vt:lpstr>Arsenal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Teatro de Operações</dc:title>
  <dc:creator>Robinson Samuel Boschetti</dc:creator>
  <cp:lastModifiedBy>Helber Melo</cp:lastModifiedBy>
  <cp:revision>235</cp:revision>
  <cp:lastPrinted>2020-07-03T21:13:34Z</cp:lastPrinted>
  <dcterms:created xsi:type="dcterms:W3CDTF">2020-04-20T20:33:36Z</dcterms:created>
  <dcterms:modified xsi:type="dcterms:W3CDTF">2021-02-25T01:59:25Z</dcterms:modified>
</cp:coreProperties>
</file>